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5" r:id="rId5"/>
    <p:sldId id="259" r:id="rId6"/>
    <p:sldId id="266" r:id="rId7"/>
    <p:sldId id="268" r:id="rId8"/>
    <p:sldId id="270" r:id="rId9"/>
    <p:sldId id="271" r:id="rId10"/>
    <p:sldId id="267" r:id="rId11"/>
    <p:sldId id="269" r:id="rId12"/>
    <p:sldId id="260" r:id="rId13"/>
    <p:sldId id="261" r:id="rId14"/>
    <p:sldId id="262" r:id="rId15"/>
    <p:sldId id="264" r:id="rId16"/>
    <p:sldId id="263" r:id="rId17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B933"/>
    <a:srgbClr val="FEDD9C"/>
    <a:srgbClr val="FECD6A"/>
    <a:srgbClr val="8064A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25" d="100"/>
          <a:sy n="25" d="100"/>
        </p:scale>
        <p:origin x="58" y="82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luto0303@naver.com" userId="c2ad32004312f768" providerId="LiveId" clId="{EAFE30B7-B80A-4325-B9D3-481CEC357D6F}"/>
    <pc:docChg chg="undo custSel addSld delSld modSld sldOrd">
      <pc:chgData name="pluto0303@naver.com" userId="c2ad32004312f768" providerId="LiveId" clId="{EAFE30B7-B80A-4325-B9D3-481CEC357D6F}" dt="2022-09-30T08:12:52.581" v="3432" actId="478"/>
      <pc:docMkLst>
        <pc:docMk/>
      </pc:docMkLst>
      <pc:sldChg chg="modSp mod">
        <pc:chgData name="pluto0303@naver.com" userId="c2ad32004312f768" providerId="LiveId" clId="{EAFE30B7-B80A-4325-B9D3-481CEC357D6F}" dt="2022-09-28T10:02:09.696" v="4" actId="20577"/>
        <pc:sldMkLst>
          <pc:docMk/>
          <pc:sldMk cId="0" sldId="256"/>
        </pc:sldMkLst>
        <pc:spChg chg="mod">
          <ac:chgData name="pluto0303@naver.com" userId="c2ad32004312f768" providerId="LiveId" clId="{EAFE30B7-B80A-4325-B9D3-481CEC357D6F}" dt="2022-09-28T10:02:09.696" v="4" actId="20577"/>
          <ac:spMkLst>
            <pc:docMk/>
            <pc:sldMk cId="0" sldId="256"/>
            <ac:spMk id="3" creationId="{00000000-0000-0000-0000-000000000000}"/>
          </ac:spMkLst>
        </pc:spChg>
      </pc:sldChg>
      <pc:sldChg chg="addSp delSp modSp mod">
        <pc:chgData name="pluto0303@naver.com" userId="c2ad32004312f768" providerId="LiveId" clId="{EAFE30B7-B80A-4325-B9D3-481CEC357D6F}" dt="2022-09-28T10:38:24.717" v="8" actId="478"/>
        <pc:sldMkLst>
          <pc:docMk/>
          <pc:sldMk cId="0" sldId="259"/>
        </pc:sldMkLst>
        <pc:graphicFrameChg chg="add del mod">
          <ac:chgData name="pluto0303@naver.com" userId="c2ad32004312f768" providerId="LiveId" clId="{EAFE30B7-B80A-4325-B9D3-481CEC357D6F}" dt="2022-09-28T10:38:24.717" v="8" actId="478"/>
          <ac:graphicFrameMkLst>
            <pc:docMk/>
            <pc:sldMk cId="0" sldId="259"/>
            <ac:graphicFrameMk id="3" creationId="{6E9C0AE6-CA21-5B06-71C4-FAC95866A0A6}"/>
          </ac:graphicFrameMkLst>
        </pc:graphicFrameChg>
      </pc:sldChg>
      <pc:sldChg chg="addSp modSp mod">
        <pc:chgData name="pluto0303@naver.com" userId="c2ad32004312f768" providerId="LiveId" clId="{EAFE30B7-B80A-4325-B9D3-481CEC357D6F}" dt="2022-09-29T16:32:00.131" v="348"/>
        <pc:sldMkLst>
          <pc:docMk/>
          <pc:sldMk cId="0" sldId="260"/>
        </pc:sldMkLst>
        <pc:grpChg chg="mod">
          <ac:chgData name="pluto0303@naver.com" userId="c2ad32004312f768" providerId="LiveId" clId="{EAFE30B7-B80A-4325-B9D3-481CEC357D6F}" dt="2022-09-29T16:32:00.131" v="348"/>
          <ac:grpSpMkLst>
            <pc:docMk/>
            <pc:sldMk cId="0" sldId="260"/>
            <ac:grpSpMk id="1004" creationId="{00000000-0000-0000-0000-000000000000}"/>
          </ac:grpSpMkLst>
        </pc:grpChg>
        <pc:grpChg chg="mod">
          <ac:chgData name="pluto0303@naver.com" userId="c2ad32004312f768" providerId="LiveId" clId="{EAFE30B7-B80A-4325-B9D3-481CEC357D6F}" dt="2022-09-29T15:19:30.495" v="42" actId="1076"/>
          <ac:grpSpMkLst>
            <pc:docMk/>
            <pc:sldMk cId="0" sldId="260"/>
            <ac:grpSpMk id="1005" creationId="{00000000-0000-0000-0000-000000000000}"/>
          </ac:grpSpMkLst>
        </pc:grpChg>
        <pc:picChg chg="add mod">
          <ac:chgData name="pluto0303@naver.com" userId="c2ad32004312f768" providerId="LiveId" clId="{EAFE30B7-B80A-4325-B9D3-481CEC357D6F}" dt="2022-09-29T16:31:37.369" v="347" actId="1076"/>
          <ac:picMkLst>
            <pc:docMk/>
            <pc:sldMk cId="0" sldId="260"/>
            <ac:picMk id="2050" creationId="{EF30043C-B61A-D631-BA27-BC6E182C45B4}"/>
          </ac:picMkLst>
        </pc:picChg>
      </pc:sldChg>
      <pc:sldChg chg="addSp delSp modSp mod">
        <pc:chgData name="pluto0303@naver.com" userId="c2ad32004312f768" providerId="LiveId" clId="{EAFE30B7-B80A-4325-B9D3-481CEC357D6F}" dt="2022-09-30T07:43:53.630" v="2441" actId="1076"/>
        <pc:sldMkLst>
          <pc:docMk/>
          <pc:sldMk cId="0" sldId="261"/>
        </pc:sldMkLst>
        <pc:spChg chg="mod">
          <ac:chgData name="pluto0303@naver.com" userId="c2ad32004312f768" providerId="LiveId" clId="{EAFE30B7-B80A-4325-B9D3-481CEC357D6F}" dt="2022-09-30T03:29:39.742" v="784" actId="1076"/>
          <ac:spMkLst>
            <pc:docMk/>
            <pc:sldMk cId="0" sldId="261"/>
            <ac:spMk id="2" creationId="{00000000-0000-0000-0000-000000000000}"/>
          </ac:spMkLst>
        </pc:spChg>
        <pc:spChg chg="add del mod ord">
          <ac:chgData name="pluto0303@naver.com" userId="c2ad32004312f768" providerId="LiveId" clId="{EAFE30B7-B80A-4325-B9D3-481CEC357D6F}" dt="2022-09-30T07:43:49.345" v="2440" actId="478"/>
          <ac:spMkLst>
            <pc:docMk/>
            <pc:sldMk cId="0" sldId="261"/>
            <ac:spMk id="3" creationId="{0B31D124-C1DC-FC83-BE00-90AA9F416172}"/>
          </ac:spMkLst>
        </pc:spChg>
        <pc:spChg chg="add del mod ord">
          <ac:chgData name="pluto0303@naver.com" userId="c2ad32004312f768" providerId="LiveId" clId="{EAFE30B7-B80A-4325-B9D3-481CEC357D6F}" dt="2022-09-30T07:43:47.629" v="2439" actId="478"/>
          <ac:spMkLst>
            <pc:docMk/>
            <pc:sldMk cId="0" sldId="261"/>
            <ac:spMk id="4" creationId="{06FCEB61-D50A-1785-4B5F-63D3BFFB0169}"/>
          </ac:spMkLst>
        </pc:spChg>
        <pc:picChg chg="del">
          <ac:chgData name="pluto0303@naver.com" userId="c2ad32004312f768" providerId="LiveId" clId="{EAFE30B7-B80A-4325-B9D3-481CEC357D6F}" dt="2022-09-29T15:12:08.774" v="29" actId="478"/>
          <ac:picMkLst>
            <pc:docMk/>
            <pc:sldMk cId="0" sldId="261"/>
            <ac:picMk id="4" creationId="{42F7F51D-43FB-D195-9D76-87D94A5206F3}"/>
          </ac:picMkLst>
        </pc:picChg>
        <pc:picChg chg="add mod">
          <ac:chgData name="pluto0303@naver.com" userId="c2ad32004312f768" providerId="LiveId" clId="{EAFE30B7-B80A-4325-B9D3-481CEC357D6F}" dt="2022-09-30T07:43:53.630" v="2441" actId="1076"/>
          <ac:picMkLst>
            <pc:docMk/>
            <pc:sldMk cId="0" sldId="261"/>
            <ac:picMk id="5" creationId="{D23BA31F-0986-7A21-CFBD-41F916D2C9E3}"/>
          </ac:picMkLst>
        </pc:picChg>
      </pc:sldChg>
      <pc:sldChg chg="addSp delSp modSp mod">
        <pc:chgData name="pluto0303@naver.com" userId="c2ad32004312f768" providerId="LiveId" clId="{EAFE30B7-B80A-4325-B9D3-481CEC357D6F}" dt="2022-09-30T08:12:52.581" v="3432" actId="478"/>
        <pc:sldMkLst>
          <pc:docMk/>
          <pc:sldMk cId="0" sldId="262"/>
        </pc:sldMkLst>
        <pc:spChg chg="add del mod">
          <ac:chgData name="pluto0303@naver.com" userId="c2ad32004312f768" providerId="LiveId" clId="{EAFE30B7-B80A-4325-B9D3-481CEC357D6F}" dt="2022-09-30T08:12:52.581" v="3432" actId="478"/>
          <ac:spMkLst>
            <pc:docMk/>
            <pc:sldMk cId="0" sldId="262"/>
            <ac:spMk id="3" creationId="{253B2142-018C-E273-8C23-34F7E4A088B9}"/>
          </ac:spMkLst>
        </pc:spChg>
        <pc:spChg chg="add mod">
          <ac:chgData name="pluto0303@naver.com" userId="c2ad32004312f768" providerId="LiveId" clId="{EAFE30B7-B80A-4325-B9D3-481CEC357D6F}" dt="2022-09-29T16:06:45.131" v="160" actId="208"/>
          <ac:spMkLst>
            <pc:docMk/>
            <pc:sldMk cId="0" sldId="262"/>
            <ac:spMk id="5" creationId="{1C4529A7-F38D-336C-FE05-D2E68FC6B511}"/>
          </ac:spMkLst>
        </pc:spChg>
        <pc:spChg chg="add mod">
          <ac:chgData name="pluto0303@naver.com" userId="c2ad32004312f768" providerId="LiveId" clId="{EAFE30B7-B80A-4325-B9D3-481CEC357D6F}" dt="2022-09-30T08:12:22.937" v="3431" actId="255"/>
          <ac:spMkLst>
            <pc:docMk/>
            <pc:sldMk cId="0" sldId="262"/>
            <ac:spMk id="6" creationId="{C2EB45D1-96CB-246F-D06B-65EEED31C5A3}"/>
          </ac:spMkLst>
        </pc:spChg>
        <pc:spChg chg="add mod">
          <ac:chgData name="pluto0303@naver.com" userId="c2ad32004312f768" providerId="LiveId" clId="{EAFE30B7-B80A-4325-B9D3-481CEC357D6F}" dt="2022-09-29T16:07:13.499" v="226" actId="1076"/>
          <ac:spMkLst>
            <pc:docMk/>
            <pc:sldMk cId="0" sldId="262"/>
            <ac:spMk id="7" creationId="{E04A66C4-63D5-2833-D731-AC427B199DC8}"/>
          </ac:spMkLst>
        </pc:spChg>
        <pc:spChg chg="add del mod">
          <ac:chgData name="pluto0303@naver.com" userId="c2ad32004312f768" providerId="LiveId" clId="{EAFE30B7-B80A-4325-B9D3-481CEC357D6F}" dt="2022-09-30T08:12:06.016" v="3416" actId="478"/>
          <ac:spMkLst>
            <pc:docMk/>
            <pc:sldMk cId="0" sldId="262"/>
            <ac:spMk id="8" creationId="{83FFE8C1-D14A-62C1-A254-2EF63869CB40}"/>
          </ac:spMkLst>
        </pc:spChg>
        <pc:spChg chg="add mod">
          <ac:chgData name="pluto0303@naver.com" userId="c2ad32004312f768" providerId="LiveId" clId="{EAFE30B7-B80A-4325-B9D3-481CEC357D6F}" dt="2022-09-30T07:28:39.073" v="2200" actId="1076"/>
          <ac:spMkLst>
            <pc:docMk/>
            <pc:sldMk cId="0" sldId="262"/>
            <ac:spMk id="9" creationId="{F21AAE34-1C6B-B173-3F3B-CAF1A4D150E0}"/>
          </ac:spMkLst>
        </pc:spChg>
        <pc:spChg chg="add mod">
          <ac:chgData name="pluto0303@naver.com" userId="c2ad32004312f768" providerId="LiveId" clId="{EAFE30B7-B80A-4325-B9D3-481CEC357D6F}" dt="2022-09-29T16:28:53.562" v="338" actId="1076"/>
          <ac:spMkLst>
            <pc:docMk/>
            <pc:sldMk cId="0" sldId="262"/>
            <ac:spMk id="10" creationId="{F4803CC4-D35D-20E3-2A99-6A1EC3BCB906}"/>
          </ac:spMkLst>
        </pc:spChg>
        <pc:grpChg chg="mod">
          <ac:chgData name="pluto0303@naver.com" userId="c2ad32004312f768" providerId="LiveId" clId="{EAFE30B7-B80A-4325-B9D3-481CEC357D6F}" dt="2022-09-29T08:34:54.342" v="25" actId="1076"/>
          <ac:grpSpMkLst>
            <pc:docMk/>
            <pc:sldMk cId="0" sldId="262"/>
            <ac:grpSpMk id="1001" creationId="{00000000-0000-0000-0000-000000000000}"/>
          </ac:grpSpMkLst>
        </pc:grpChg>
      </pc:sldChg>
      <pc:sldChg chg="ord">
        <pc:chgData name="pluto0303@naver.com" userId="c2ad32004312f768" providerId="LiveId" clId="{EAFE30B7-B80A-4325-B9D3-481CEC357D6F}" dt="2022-09-30T08:11:40.167" v="3415"/>
        <pc:sldMkLst>
          <pc:docMk/>
          <pc:sldMk cId="0" sldId="263"/>
        </pc:sldMkLst>
      </pc:sldChg>
      <pc:sldChg chg="new del">
        <pc:chgData name="pluto0303@naver.com" userId="c2ad32004312f768" providerId="LiveId" clId="{EAFE30B7-B80A-4325-B9D3-481CEC357D6F}" dt="2022-09-28T10:02:33.155" v="6" actId="47"/>
        <pc:sldMkLst>
          <pc:docMk/>
          <pc:sldMk cId="1830162805" sldId="265"/>
        </pc:sldMkLst>
      </pc:sldChg>
      <pc:sldChg chg="addSp delSp modSp new mod ord modAnim">
        <pc:chgData name="pluto0303@naver.com" userId="c2ad32004312f768" providerId="LiveId" clId="{EAFE30B7-B80A-4325-B9D3-481CEC357D6F}" dt="2022-09-29T16:16:23.836" v="236"/>
        <pc:sldMkLst>
          <pc:docMk/>
          <pc:sldMk cId="2554204153" sldId="265"/>
        </pc:sldMkLst>
        <pc:spChg chg="del mod">
          <ac:chgData name="pluto0303@naver.com" userId="c2ad32004312f768" providerId="LiveId" clId="{EAFE30B7-B80A-4325-B9D3-481CEC357D6F}" dt="2022-09-29T15:51:33.334" v="89" actId="478"/>
          <ac:spMkLst>
            <pc:docMk/>
            <pc:sldMk cId="2554204153" sldId="265"/>
            <ac:spMk id="2" creationId="{C67FC4D3-822E-4F80-195B-82DAAAE908F6}"/>
          </ac:spMkLst>
        </pc:spChg>
        <pc:spChg chg="add mod">
          <ac:chgData name="pluto0303@naver.com" userId="c2ad32004312f768" providerId="LiveId" clId="{EAFE30B7-B80A-4325-B9D3-481CEC357D6F}" dt="2022-09-29T15:51:01.027" v="84"/>
          <ac:spMkLst>
            <pc:docMk/>
            <pc:sldMk cId="2554204153" sldId="265"/>
            <ac:spMk id="3" creationId="{2F996387-E1B3-200E-EFA7-162507500BA5}"/>
          </ac:spMkLst>
        </pc:spChg>
        <pc:spChg chg="del">
          <ac:chgData name="pluto0303@naver.com" userId="c2ad32004312f768" providerId="LiveId" clId="{EAFE30B7-B80A-4325-B9D3-481CEC357D6F}" dt="2022-09-28T10:38:34.606" v="10"/>
          <ac:spMkLst>
            <pc:docMk/>
            <pc:sldMk cId="2554204153" sldId="265"/>
            <ac:spMk id="3" creationId="{F469E873-1AE3-9E53-BA00-CA61019108A8}"/>
          </ac:spMkLst>
        </pc:spChg>
        <pc:spChg chg="add del mod">
          <ac:chgData name="pluto0303@naver.com" userId="c2ad32004312f768" providerId="LiveId" clId="{EAFE30B7-B80A-4325-B9D3-481CEC357D6F}" dt="2022-09-29T15:51:35.659" v="90" actId="478"/>
          <ac:spMkLst>
            <pc:docMk/>
            <pc:sldMk cId="2554204153" sldId="265"/>
            <ac:spMk id="6" creationId="{26085C60-E191-00B4-F632-2C0213CAFCF6}"/>
          </ac:spMkLst>
        </pc:spChg>
        <pc:graphicFrameChg chg="add mod modGraphic">
          <ac:chgData name="pluto0303@naver.com" userId="c2ad32004312f768" providerId="LiveId" clId="{EAFE30B7-B80A-4325-B9D3-481CEC357D6F}" dt="2022-09-29T15:57:59.446" v="102" actId="1076"/>
          <ac:graphicFrameMkLst>
            <pc:docMk/>
            <pc:sldMk cId="2554204153" sldId="265"/>
            <ac:graphicFrameMk id="4" creationId="{68132314-AECA-40E2-7B02-E010FD568A64}"/>
          </ac:graphicFrameMkLst>
        </pc:graphicFrameChg>
        <pc:picChg chg="add mod modCrop">
          <ac:chgData name="pluto0303@naver.com" userId="c2ad32004312f768" providerId="LiveId" clId="{EAFE30B7-B80A-4325-B9D3-481CEC357D6F}" dt="2022-09-29T16:15:42.688" v="235" actId="1076"/>
          <ac:picMkLst>
            <pc:docMk/>
            <pc:sldMk cId="2554204153" sldId="265"/>
            <ac:picMk id="8" creationId="{CA868CA8-A572-B5DC-A14C-A64344D05431}"/>
          </ac:picMkLst>
        </pc:picChg>
        <pc:picChg chg="add mod modCrop">
          <ac:chgData name="pluto0303@naver.com" userId="c2ad32004312f768" providerId="LiveId" clId="{EAFE30B7-B80A-4325-B9D3-481CEC357D6F}" dt="2022-09-29T16:15:39.451" v="234" actId="1076"/>
          <ac:picMkLst>
            <pc:docMk/>
            <pc:sldMk cId="2554204153" sldId="265"/>
            <ac:picMk id="10" creationId="{F40D9079-C7DE-9421-BFD1-5472743818D9}"/>
          </ac:picMkLst>
        </pc:picChg>
      </pc:sldChg>
      <pc:sldChg chg="addSp delSp modSp add mod ord setBg">
        <pc:chgData name="pluto0303@naver.com" userId="c2ad32004312f768" providerId="LiveId" clId="{EAFE30B7-B80A-4325-B9D3-481CEC357D6F}" dt="2022-09-30T03:32:20.607" v="847"/>
        <pc:sldMkLst>
          <pc:docMk/>
          <pc:sldMk cId="3867167818" sldId="266"/>
        </pc:sldMkLst>
        <pc:spChg chg="add del mod">
          <ac:chgData name="pluto0303@naver.com" userId="c2ad32004312f768" providerId="LiveId" clId="{EAFE30B7-B80A-4325-B9D3-481CEC357D6F}" dt="2022-09-30T02:56:32.578" v="399" actId="478"/>
          <ac:spMkLst>
            <pc:docMk/>
            <pc:sldMk cId="3867167818" sldId="266"/>
            <ac:spMk id="2" creationId="{576B3554-A74F-E2B0-37AA-016142A9C199}"/>
          </ac:spMkLst>
        </pc:spChg>
        <pc:spChg chg="add del mod">
          <ac:chgData name="pluto0303@naver.com" userId="c2ad32004312f768" providerId="LiveId" clId="{EAFE30B7-B80A-4325-B9D3-481CEC357D6F}" dt="2022-09-30T02:56:37.990" v="400" actId="478"/>
          <ac:spMkLst>
            <pc:docMk/>
            <pc:sldMk cId="3867167818" sldId="266"/>
            <ac:spMk id="4" creationId="{C1595FB6-3424-E9B5-38F0-B49BA1BE7548}"/>
          </ac:spMkLst>
        </pc:spChg>
        <pc:spChg chg="mod">
          <ac:chgData name="pluto0303@naver.com" userId="c2ad32004312f768" providerId="LiveId" clId="{EAFE30B7-B80A-4325-B9D3-481CEC357D6F}" dt="2022-09-29T16:24:45.810" v="273" actId="1076"/>
          <ac:spMkLst>
            <pc:docMk/>
            <pc:sldMk cId="3867167818" sldId="266"/>
            <ac:spMk id="11" creationId="{00000000-0000-0000-0000-000000000000}"/>
          </ac:spMkLst>
        </pc:spChg>
        <pc:grpChg chg="del">
          <ac:chgData name="pluto0303@naver.com" userId="c2ad32004312f768" providerId="LiveId" clId="{EAFE30B7-B80A-4325-B9D3-481CEC357D6F}" dt="2022-09-29T15:57:17.058" v="93" actId="478"/>
          <ac:grpSpMkLst>
            <pc:docMk/>
            <pc:sldMk cId="3867167818" sldId="266"/>
            <ac:grpSpMk id="1001" creationId="{00000000-0000-0000-0000-000000000000}"/>
          </ac:grpSpMkLst>
        </pc:grpChg>
        <pc:grpChg chg="del">
          <ac:chgData name="pluto0303@naver.com" userId="c2ad32004312f768" providerId="LiveId" clId="{EAFE30B7-B80A-4325-B9D3-481CEC357D6F}" dt="2022-09-29T15:57:17.058" v="93" actId="478"/>
          <ac:grpSpMkLst>
            <pc:docMk/>
            <pc:sldMk cId="3867167818" sldId="266"/>
            <ac:grpSpMk id="1002" creationId="{00000000-0000-0000-0000-000000000000}"/>
          </ac:grpSpMkLst>
        </pc:grpChg>
        <pc:grpChg chg="del">
          <ac:chgData name="pluto0303@naver.com" userId="c2ad32004312f768" providerId="LiveId" clId="{EAFE30B7-B80A-4325-B9D3-481CEC357D6F}" dt="2022-09-29T15:57:17.058" v="93" actId="478"/>
          <ac:grpSpMkLst>
            <pc:docMk/>
            <pc:sldMk cId="3867167818" sldId="266"/>
            <ac:grpSpMk id="1003" creationId="{00000000-0000-0000-0000-000000000000}"/>
          </ac:grpSpMkLst>
        </pc:grpChg>
        <pc:grpChg chg="del">
          <ac:chgData name="pluto0303@naver.com" userId="c2ad32004312f768" providerId="LiveId" clId="{EAFE30B7-B80A-4325-B9D3-481CEC357D6F}" dt="2022-09-29T15:57:17.058" v="93" actId="478"/>
          <ac:grpSpMkLst>
            <pc:docMk/>
            <pc:sldMk cId="3867167818" sldId="266"/>
            <ac:grpSpMk id="1004" creationId="{00000000-0000-0000-0000-000000000000}"/>
          </ac:grpSpMkLst>
        </pc:grpChg>
        <pc:grpChg chg="del mod">
          <ac:chgData name="pluto0303@naver.com" userId="c2ad32004312f768" providerId="LiveId" clId="{EAFE30B7-B80A-4325-B9D3-481CEC357D6F}" dt="2022-09-29T15:57:17.058" v="93" actId="478"/>
          <ac:grpSpMkLst>
            <pc:docMk/>
            <pc:sldMk cId="3867167818" sldId="266"/>
            <ac:grpSpMk id="1005" creationId="{00000000-0000-0000-0000-000000000000}"/>
          </ac:grpSpMkLst>
        </pc:grpChg>
        <pc:grpChg chg="del">
          <ac:chgData name="pluto0303@naver.com" userId="c2ad32004312f768" providerId="LiveId" clId="{EAFE30B7-B80A-4325-B9D3-481CEC357D6F}" dt="2022-09-29T15:57:17.058" v="93" actId="478"/>
          <ac:grpSpMkLst>
            <pc:docMk/>
            <pc:sldMk cId="3867167818" sldId="266"/>
            <ac:grpSpMk id="1006" creationId="{00000000-0000-0000-0000-000000000000}"/>
          </ac:grpSpMkLst>
        </pc:grpChg>
        <pc:grpChg chg="del">
          <ac:chgData name="pluto0303@naver.com" userId="c2ad32004312f768" providerId="LiveId" clId="{EAFE30B7-B80A-4325-B9D3-481CEC357D6F}" dt="2022-09-29T15:57:17.058" v="93" actId="478"/>
          <ac:grpSpMkLst>
            <pc:docMk/>
            <pc:sldMk cId="3867167818" sldId="266"/>
            <ac:grpSpMk id="1007" creationId="{00000000-0000-0000-0000-000000000000}"/>
          </ac:grpSpMkLst>
        </pc:grpChg>
        <pc:picChg chg="add mod">
          <ac:chgData name="pluto0303@naver.com" userId="c2ad32004312f768" providerId="LiveId" clId="{EAFE30B7-B80A-4325-B9D3-481CEC357D6F}" dt="2022-09-30T02:56:43.719" v="402" actId="14100"/>
          <ac:picMkLst>
            <pc:docMk/>
            <pc:sldMk cId="3867167818" sldId="266"/>
            <ac:picMk id="3" creationId="{F5733784-FD49-0926-810B-359EB7D682C5}"/>
          </ac:picMkLst>
        </pc:picChg>
        <pc:picChg chg="add mod">
          <ac:chgData name="pluto0303@naver.com" userId="c2ad32004312f768" providerId="LiveId" clId="{EAFE30B7-B80A-4325-B9D3-481CEC357D6F}" dt="2022-09-29T16:25:45.469" v="278" actId="1076"/>
          <ac:picMkLst>
            <pc:docMk/>
            <pc:sldMk cId="3867167818" sldId="266"/>
            <ac:picMk id="1026" creationId="{959FE0CD-4118-5133-3DD8-86D5917D30C5}"/>
          </ac:picMkLst>
        </pc:picChg>
        <pc:cxnChg chg="add del mod">
          <ac:chgData name="pluto0303@naver.com" userId="c2ad32004312f768" providerId="LiveId" clId="{EAFE30B7-B80A-4325-B9D3-481CEC357D6F}" dt="2022-09-30T03:32:08.359" v="845" actId="478"/>
          <ac:cxnSpMkLst>
            <pc:docMk/>
            <pc:sldMk cId="3867167818" sldId="266"/>
            <ac:cxnSpMk id="6" creationId="{08B6D88F-BF5A-C898-A926-1BBF7EADDCD3}"/>
          </ac:cxnSpMkLst>
        </pc:cxnChg>
        <pc:cxnChg chg="add mod">
          <ac:chgData name="pluto0303@naver.com" userId="c2ad32004312f768" providerId="LiveId" clId="{EAFE30B7-B80A-4325-B9D3-481CEC357D6F}" dt="2022-09-30T03:22:24.124" v="710" actId="208"/>
          <ac:cxnSpMkLst>
            <pc:docMk/>
            <pc:sldMk cId="3867167818" sldId="266"/>
            <ac:cxnSpMk id="9" creationId="{3342F9D7-2F09-E842-22F4-303EBF87155F}"/>
          </ac:cxnSpMkLst>
        </pc:cxnChg>
      </pc:sldChg>
      <pc:sldChg chg="addSp delSp modSp add mod">
        <pc:chgData name="pluto0303@naver.com" userId="c2ad32004312f768" providerId="LiveId" clId="{EAFE30B7-B80A-4325-B9D3-481CEC357D6F}" dt="2022-09-30T08:00:55.763" v="2992" actId="20577"/>
        <pc:sldMkLst>
          <pc:docMk/>
          <pc:sldMk cId="1427864452" sldId="267"/>
        </pc:sldMkLst>
        <pc:spChg chg="add del mod">
          <ac:chgData name="pluto0303@naver.com" userId="c2ad32004312f768" providerId="LiveId" clId="{EAFE30B7-B80A-4325-B9D3-481CEC357D6F}" dt="2022-09-30T03:32:45.342" v="857" actId="478"/>
          <ac:spMkLst>
            <pc:docMk/>
            <pc:sldMk cId="1427864452" sldId="267"/>
            <ac:spMk id="6" creationId="{B9EEDE9E-0E39-2892-2AD5-5CC608499EC7}"/>
          </ac:spMkLst>
        </pc:spChg>
        <pc:spChg chg="add mod">
          <ac:chgData name="pluto0303@naver.com" userId="c2ad32004312f768" providerId="LiveId" clId="{EAFE30B7-B80A-4325-B9D3-481CEC357D6F}" dt="2022-09-30T08:00:55.763" v="2992" actId="20577"/>
          <ac:spMkLst>
            <pc:docMk/>
            <pc:sldMk cId="1427864452" sldId="267"/>
            <ac:spMk id="7" creationId="{71C839A2-0CC1-D440-DC95-C3039EB90CD2}"/>
          </ac:spMkLst>
        </pc:spChg>
        <pc:spChg chg="mod">
          <ac:chgData name="pluto0303@naver.com" userId="c2ad32004312f768" providerId="LiveId" clId="{EAFE30B7-B80A-4325-B9D3-481CEC357D6F}" dt="2022-09-30T03:23:08.208" v="713" actId="1076"/>
          <ac:spMkLst>
            <pc:docMk/>
            <pc:sldMk cId="1427864452" sldId="267"/>
            <ac:spMk id="11" creationId="{00000000-0000-0000-0000-000000000000}"/>
          </ac:spMkLst>
        </pc:spChg>
        <pc:picChg chg="del">
          <ac:chgData name="pluto0303@naver.com" userId="c2ad32004312f768" providerId="LiveId" clId="{EAFE30B7-B80A-4325-B9D3-481CEC357D6F}" dt="2022-09-30T03:17:32.924" v="446" actId="478"/>
          <ac:picMkLst>
            <pc:docMk/>
            <pc:sldMk cId="1427864452" sldId="267"/>
            <ac:picMk id="3" creationId="{F5733784-FD49-0926-810B-359EB7D682C5}"/>
          </ac:picMkLst>
        </pc:picChg>
        <pc:picChg chg="del">
          <ac:chgData name="pluto0303@naver.com" userId="c2ad32004312f768" providerId="LiveId" clId="{EAFE30B7-B80A-4325-B9D3-481CEC357D6F}" dt="2022-09-30T03:17:35.038" v="447" actId="478"/>
          <ac:picMkLst>
            <pc:docMk/>
            <pc:sldMk cId="1427864452" sldId="267"/>
            <ac:picMk id="1026" creationId="{959FE0CD-4118-5133-3DD8-86D5917D30C5}"/>
          </ac:picMkLst>
        </pc:picChg>
        <pc:cxnChg chg="add mod">
          <ac:chgData name="pluto0303@naver.com" userId="c2ad32004312f768" providerId="LiveId" clId="{EAFE30B7-B80A-4325-B9D3-481CEC357D6F}" dt="2022-09-30T03:22:52.149" v="711"/>
          <ac:cxnSpMkLst>
            <pc:docMk/>
            <pc:sldMk cId="1427864452" sldId="267"/>
            <ac:cxnSpMk id="2" creationId="{6B3A2554-DB2B-D6FC-0145-582F9441717E}"/>
          </ac:cxnSpMkLst>
        </pc:cxnChg>
        <pc:cxnChg chg="add mod">
          <ac:chgData name="pluto0303@naver.com" userId="c2ad32004312f768" providerId="LiveId" clId="{EAFE30B7-B80A-4325-B9D3-481CEC357D6F}" dt="2022-09-30T03:23:14.914" v="714" actId="14100"/>
          <ac:cxnSpMkLst>
            <pc:docMk/>
            <pc:sldMk cId="1427864452" sldId="267"/>
            <ac:cxnSpMk id="4" creationId="{680C0813-D970-F604-AC02-040717EBC814}"/>
          </ac:cxnSpMkLst>
        </pc:cxnChg>
      </pc:sldChg>
      <pc:sldChg chg="addSp delSp modSp add mod">
        <pc:chgData name="pluto0303@naver.com" userId="c2ad32004312f768" providerId="LiveId" clId="{EAFE30B7-B80A-4325-B9D3-481CEC357D6F}" dt="2022-09-30T08:08:48.515" v="3339" actId="21"/>
        <pc:sldMkLst>
          <pc:docMk/>
          <pc:sldMk cId="32865883" sldId="268"/>
        </pc:sldMkLst>
        <pc:spChg chg="add mod">
          <ac:chgData name="pluto0303@naver.com" userId="c2ad32004312f768" providerId="LiveId" clId="{EAFE30B7-B80A-4325-B9D3-481CEC357D6F}" dt="2022-09-30T07:35:37.868" v="2339" actId="1038"/>
          <ac:spMkLst>
            <pc:docMk/>
            <pc:sldMk cId="32865883" sldId="268"/>
            <ac:spMk id="4" creationId="{44CECCCF-69AD-1B8D-57BC-4B2A35BB6E4C}"/>
          </ac:spMkLst>
        </pc:spChg>
        <pc:spChg chg="add mod">
          <ac:chgData name="pluto0303@naver.com" userId="c2ad32004312f768" providerId="LiveId" clId="{EAFE30B7-B80A-4325-B9D3-481CEC357D6F}" dt="2022-09-30T07:35:34.746" v="2335" actId="1038"/>
          <ac:spMkLst>
            <pc:docMk/>
            <pc:sldMk cId="32865883" sldId="268"/>
            <ac:spMk id="5" creationId="{8244F873-6ACD-042D-EC68-71C67724D313}"/>
          </ac:spMkLst>
        </pc:spChg>
        <pc:spChg chg="add mod">
          <ac:chgData name="pluto0303@naver.com" userId="c2ad32004312f768" providerId="LiveId" clId="{EAFE30B7-B80A-4325-B9D3-481CEC357D6F}" dt="2022-09-30T07:36:18.902" v="2375" actId="1076"/>
          <ac:spMkLst>
            <pc:docMk/>
            <pc:sldMk cId="32865883" sldId="268"/>
            <ac:spMk id="6" creationId="{B4AB90DD-D3C6-A794-876E-AD52CD25ACC6}"/>
          </ac:spMkLst>
        </pc:spChg>
        <pc:spChg chg="add mod">
          <ac:chgData name="pluto0303@naver.com" userId="c2ad32004312f768" providerId="LiveId" clId="{EAFE30B7-B80A-4325-B9D3-481CEC357D6F}" dt="2022-09-30T07:47:16.710" v="2471"/>
          <ac:spMkLst>
            <pc:docMk/>
            <pc:sldMk cId="32865883" sldId="268"/>
            <ac:spMk id="20" creationId="{5C87C2A5-FB23-CCC9-9F0F-33D6911C9B52}"/>
          </ac:spMkLst>
        </pc:spChg>
        <pc:spChg chg="add mod">
          <ac:chgData name="pluto0303@naver.com" userId="c2ad32004312f768" providerId="LiveId" clId="{EAFE30B7-B80A-4325-B9D3-481CEC357D6F}" dt="2022-09-30T07:54:29.396" v="2570" actId="1076"/>
          <ac:spMkLst>
            <pc:docMk/>
            <pc:sldMk cId="32865883" sldId="268"/>
            <ac:spMk id="21" creationId="{60117BA9-8E1B-E2B8-05E3-103A4A2D884E}"/>
          </ac:spMkLst>
        </pc:spChg>
        <pc:picChg chg="add mod">
          <ac:chgData name="pluto0303@naver.com" userId="c2ad32004312f768" providerId="LiveId" clId="{EAFE30B7-B80A-4325-B9D3-481CEC357D6F}" dt="2022-09-30T07:30:08.955" v="2217" actId="1076"/>
          <ac:picMkLst>
            <pc:docMk/>
            <pc:sldMk cId="32865883" sldId="268"/>
            <ac:picMk id="2" creationId="{C00B3242-DB0F-03C3-D5E9-78E3C93DF033}"/>
          </ac:picMkLst>
        </pc:picChg>
        <pc:picChg chg="del">
          <ac:chgData name="pluto0303@naver.com" userId="c2ad32004312f768" providerId="LiveId" clId="{EAFE30B7-B80A-4325-B9D3-481CEC357D6F}" dt="2022-09-30T07:29:21.689" v="2207" actId="478"/>
          <ac:picMkLst>
            <pc:docMk/>
            <pc:sldMk cId="32865883" sldId="268"/>
            <ac:picMk id="3" creationId="{F5733784-FD49-0926-810B-359EB7D682C5}"/>
          </ac:picMkLst>
        </pc:picChg>
        <pc:picChg chg="add del mod">
          <ac:chgData name="pluto0303@naver.com" userId="c2ad32004312f768" providerId="LiveId" clId="{EAFE30B7-B80A-4325-B9D3-481CEC357D6F}" dt="2022-09-30T08:08:36.873" v="3334" actId="21"/>
          <ac:picMkLst>
            <pc:docMk/>
            <pc:sldMk cId="32865883" sldId="268"/>
            <ac:picMk id="17" creationId="{B9E0F63B-9F32-45E5-D053-3CF8F172796A}"/>
          </ac:picMkLst>
        </pc:picChg>
        <pc:picChg chg="add del mod">
          <ac:chgData name="pluto0303@naver.com" userId="c2ad32004312f768" providerId="LiveId" clId="{EAFE30B7-B80A-4325-B9D3-481CEC357D6F}" dt="2022-09-30T08:08:48.515" v="3339" actId="21"/>
          <ac:picMkLst>
            <pc:docMk/>
            <pc:sldMk cId="32865883" sldId="268"/>
            <ac:picMk id="19" creationId="{27F6D9CD-E6CC-DD36-9A50-4E176A3AD5F8}"/>
          </ac:picMkLst>
        </pc:picChg>
        <pc:picChg chg="add mod">
          <ac:chgData name="pluto0303@naver.com" userId="c2ad32004312f768" providerId="LiveId" clId="{EAFE30B7-B80A-4325-B9D3-481CEC357D6F}" dt="2022-09-30T08:08:46.323" v="3338" actId="1076"/>
          <ac:picMkLst>
            <pc:docMk/>
            <pc:sldMk cId="32865883" sldId="268"/>
            <ac:picMk id="22" creationId="{3E71902A-C09E-B5A6-6E5D-8D62894D5ED6}"/>
          </ac:picMkLst>
        </pc:picChg>
        <pc:picChg chg="del">
          <ac:chgData name="pluto0303@naver.com" userId="c2ad32004312f768" providerId="LiveId" clId="{EAFE30B7-B80A-4325-B9D3-481CEC357D6F}" dt="2022-09-30T07:29:17.697" v="2206" actId="478"/>
          <ac:picMkLst>
            <pc:docMk/>
            <pc:sldMk cId="32865883" sldId="268"/>
            <ac:picMk id="1026" creationId="{959FE0CD-4118-5133-3DD8-86D5917D30C5}"/>
          </ac:picMkLst>
        </pc:picChg>
        <pc:picChg chg="add mod">
          <ac:chgData name="pluto0303@naver.com" userId="c2ad32004312f768" providerId="LiveId" clId="{EAFE30B7-B80A-4325-B9D3-481CEC357D6F}" dt="2022-09-30T07:35:37.868" v="2339" actId="1038"/>
          <ac:picMkLst>
            <pc:docMk/>
            <pc:sldMk cId="32865883" sldId="268"/>
            <ac:picMk id="1028" creationId="{F97E95B6-3D0C-8777-B0BE-045205620E97}"/>
          </ac:picMkLst>
        </pc:picChg>
        <pc:picChg chg="add mod">
          <ac:chgData name="pluto0303@naver.com" userId="c2ad32004312f768" providerId="LiveId" clId="{EAFE30B7-B80A-4325-B9D3-481CEC357D6F}" dt="2022-09-30T07:35:34.746" v="2335" actId="1038"/>
          <ac:picMkLst>
            <pc:docMk/>
            <pc:sldMk cId="32865883" sldId="268"/>
            <ac:picMk id="1030" creationId="{A3164699-9020-F076-C725-FCBA97C2B011}"/>
          </ac:picMkLst>
        </pc:picChg>
        <pc:picChg chg="add mod">
          <ac:chgData name="pluto0303@naver.com" userId="c2ad32004312f768" providerId="LiveId" clId="{EAFE30B7-B80A-4325-B9D3-481CEC357D6F}" dt="2022-09-30T07:35:34.746" v="2335" actId="1038"/>
          <ac:picMkLst>
            <pc:docMk/>
            <pc:sldMk cId="32865883" sldId="268"/>
            <ac:picMk id="1032" creationId="{AB30C979-36B9-FD8D-B373-79BEA7C61A90}"/>
          </ac:picMkLst>
        </pc:picChg>
        <pc:picChg chg="add mod">
          <ac:chgData name="pluto0303@naver.com" userId="c2ad32004312f768" providerId="LiveId" clId="{EAFE30B7-B80A-4325-B9D3-481CEC357D6F}" dt="2022-09-30T07:37:05.913" v="2383" actId="14100"/>
          <ac:picMkLst>
            <pc:docMk/>
            <pc:sldMk cId="32865883" sldId="268"/>
            <ac:picMk id="1034" creationId="{8A1D9AA7-A710-B70F-0422-27C670CEC13D}"/>
          </ac:picMkLst>
        </pc:picChg>
        <pc:picChg chg="add mod">
          <ac:chgData name="pluto0303@naver.com" userId="c2ad32004312f768" providerId="LiveId" clId="{EAFE30B7-B80A-4325-B9D3-481CEC357D6F}" dt="2022-09-30T07:35:37.868" v="2339" actId="1038"/>
          <ac:picMkLst>
            <pc:docMk/>
            <pc:sldMk cId="32865883" sldId="268"/>
            <ac:picMk id="1036" creationId="{42689FDD-39BD-EFB5-708B-802E4CE2CB73}"/>
          </ac:picMkLst>
        </pc:picChg>
        <pc:picChg chg="add mod">
          <ac:chgData name="pluto0303@naver.com" userId="c2ad32004312f768" providerId="LiveId" clId="{EAFE30B7-B80A-4325-B9D3-481CEC357D6F}" dt="2022-09-30T07:37:07.268" v="2384" actId="1076"/>
          <ac:picMkLst>
            <pc:docMk/>
            <pc:sldMk cId="32865883" sldId="268"/>
            <ac:picMk id="1038" creationId="{C8D99FD5-140E-BFFA-BEF0-6594E30B9F32}"/>
          </ac:picMkLst>
        </pc:picChg>
        <pc:cxnChg chg="add mod">
          <ac:chgData name="pluto0303@naver.com" userId="c2ad32004312f768" providerId="LiveId" clId="{EAFE30B7-B80A-4325-B9D3-481CEC357D6F}" dt="2022-09-30T07:36:56.988" v="2381" actId="1582"/>
          <ac:cxnSpMkLst>
            <pc:docMk/>
            <pc:sldMk cId="32865883" sldId="268"/>
            <ac:cxnSpMk id="8" creationId="{35BFA0A9-FEF1-75E8-AEC9-1F05735A4BBB}"/>
          </ac:cxnSpMkLst>
        </pc:cxnChg>
        <pc:cxnChg chg="add mod">
          <ac:chgData name="pluto0303@naver.com" userId="c2ad32004312f768" providerId="LiveId" clId="{EAFE30B7-B80A-4325-B9D3-481CEC357D6F}" dt="2022-09-30T07:36:52.435" v="2380" actId="1582"/>
          <ac:cxnSpMkLst>
            <pc:docMk/>
            <pc:sldMk cId="32865883" sldId="268"/>
            <ac:cxnSpMk id="12" creationId="{84AA84AE-09C9-2BB8-0763-73433FF1E31C}"/>
          </ac:cxnSpMkLst>
        </pc:cxnChg>
        <pc:cxnChg chg="add mod">
          <ac:chgData name="pluto0303@naver.com" userId="c2ad32004312f768" providerId="LiveId" clId="{EAFE30B7-B80A-4325-B9D3-481CEC357D6F}" dt="2022-09-30T07:37:11.590" v="2385" actId="1582"/>
          <ac:cxnSpMkLst>
            <pc:docMk/>
            <pc:sldMk cId="32865883" sldId="268"/>
            <ac:cxnSpMk id="14" creationId="{1E4AA40F-0551-F67F-852A-862ECAE6F444}"/>
          </ac:cxnSpMkLst>
        </pc:cxnChg>
      </pc:sldChg>
      <pc:sldChg chg="modSp add mod setBg">
        <pc:chgData name="pluto0303@naver.com" userId="c2ad32004312f768" providerId="LiveId" clId="{EAFE30B7-B80A-4325-B9D3-481CEC357D6F}" dt="2022-09-30T07:43:36.507" v="2437"/>
        <pc:sldMkLst>
          <pc:docMk/>
          <pc:sldMk cId="2773122263" sldId="269"/>
        </pc:sldMkLst>
        <pc:spChg chg="mod">
          <ac:chgData name="pluto0303@naver.com" userId="c2ad32004312f768" providerId="LiveId" clId="{EAFE30B7-B80A-4325-B9D3-481CEC357D6F}" dt="2022-09-30T07:43:36.507" v="2437"/>
          <ac:spMkLst>
            <pc:docMk/>
            <pc:sldMk cId="2773122263" sldId="269"/>
            <ac:spMk id="5" creationId="{00000000-0000-0000-0000-000000000000}"/>
          </ac:spMkLst>
        </pc:spChg>
      </pc:sldChg>
      <pc:sldChg chg="addSp delSp modSp add mod">
        <pc:chgData name="pluto0303@naver.com" userId="c2ad32004312f768" providerId="LiveId" clId="{EAFE30B7-B80A-4325-B9D3-481CEC357D6F}" dt="2022-09-30T08:11:19.392" v="3413"/>
        <pc:sldMkLst>
          <pc:docMk/>
          <pc:sldMk cId="3999194561" sldId="270"/>
        </pc:sldMkLst>
        <pc:spChg chg="add mod">
          <ac:chgData name="pluto0303@naver.com" userId="c2ad32004312f768" providerId="LiveId" clId="{EAFE30B7-B80A-4325-B9D3-481CEC357D6F}" dt="2022-09-30T08:11:19.392" v="3413"/>
          <ac:spMkLst>
            <pc:docMk/>
            <pc:sldMk cId="3999194561" sldId="270"/>
            <ac:spMk id="4" creationId="{3B5CEC86-F91F-EC6A-A599-B2E2916D79D7}"/>
          </ac:spMkLst>
        </pc:spChg>
        <pc:spChg chg="add del mod">
          <ac:chgData name="pluto0303@naver.com" userId="c2ad32004312f768" providerId="LiveId" clId="{EAFE30B7-B80A-4325-B9D3-481CEC357D6F}" dt="2022-09-30T08:01:40.028" v="3027" actId="478"/>
          <ac:spMkLst>
            <pc:docMk/>
            <pc:sldMk cId="3999194561" sldId="270"/>
            <ac:spMk id="5" creationId="{67AD459E-B195-189E-B220-17E19693801E}"/>
          </ac:spMkLst>
        </pc:spChg>
        <pc:spChg chg="mod">
          <ac:chgData name="pluto0303@naver.com" userId="c2ad32004312f768" providerId="LiveId" clId="{EAFE30B7-B80A-4325-B9D3-481CEC357D6F}" dt="2022-09-30T07:57:22.447" v="2588" actId="1076"/>
          <ac:spMkLst>
            <pc:docMk/>
            <pc:sldMk cId="3999194561" sldId="270"/>
            <ac:spMk id="11" creationId="{00000000-0000-0000-0000-000000000000}"/>
          </ac:spMkLst>
        </pc:spChg>
        <pc:picChg chg="del">
          <ac:chgData name="pluto0303@naver.com" userId="c2ad32004312f768" providerId="LiveId" clId="{EAFE30B7-B80A-4325-B9D3-481CEC357D6F}" dt="2022-09-30T07:57:06.420" v="2573" actId="478"/>
          <ac:picMkLst>
            <pc:docMk/>
            <pc:sldMk cId="3999194561" sldId="270"/>
            <ac:picMk id="3" creationId="{F5733784-FD49-0926-810B-359EB7D682C5}"/>
          </ac:picMkLst>
        </pc:picChg>
        <pc:picChg chg="add del mod">
          <ac:chgData name="pluto0303@naver.com" userId="c2ad32004312f768" providerId="LiveId" clId="{EAFE30B7-B80A-4325-B9D3-481CEC357D6F}" dt="2022-09-30T08:09:39.537" v="3362" actId="478"/>
          <ac:picMkLst>
            <pc:docMk/>
            <pc:sldMk cId="3999194561" sldId="270"/>
            <ac:picMk id="7" creationId="{2A068478-9E40-3B28-B7A3-013EF6760A58}"/>
          </ac:picMkLst>
        </pc:picChg>
        <pc:picChg chg="add del mod">
          <ac:chgData name="pluto0303@naver.com" userId="c2ad32004312f768" providerId="LiveId" clId="{EAFE30B7-B80A-4325-B9D3-481CEC357D6F}" dt="2022-09-30T08:09:39.010" v="3361" actId="478"/>
          <ac:picMkLst>
            <pc:docMk/>
            <pc:sldMk cId="3999194561" sldId="270"/>
            <ac:picMk id="10" creationId="{4C8DAF2B-AB98-4C26-CA28-5AABCA574132}"/>
          </ac:picMkLst>
        </pc:picChg>
        <pc:picChg chg="del">
          <ac:chgData name="pluto0303@naver.com" userId="c2ad32004312f768" providerId="LiveId" clId="{EAFE30B7-B80A-4325-B9D3-481CEC357D6F}" dt="2022-09-30T07:57:04.744" v="2572" actId="478"/>
          <ac:picMkLst>
            <pc:docMk/>
            <pc:sldMk cId="3999194561" sldId="270"/>
            <ac:picMk id="1026" creationId="{959FE0CD-4118-5133-3DD8-86D5917D30C5}"/>
          </ac:picMkLst>
        </pc:picChg>
        <pc:cxnChg chg="mod">
          <ac:chgData name="pluto0303@naver.com" userId="c2ad32004312f768" providerId="LiveId" clId="{EAFE30B7-B80A-4325-B9D3-481CEC357D6F}" dt="2022-09-30T07:57:12.980" v="2575" actId="14100"/>
          <ac:cxnSpMkLst>
            <pc:docMk/>
            <pc:sldMk cId="3999194561" sldId="270"/>
            <ac:cxnSpMk id="9" creationId="{3342F9D7-2F09-E842-22F4-303EBF87155F}"/>
          </ac:cxnSpMkLst>
        </pc:cxnChg>
      </pc:sldChg>
      <pc:sldChg chg="addSp delSp modSp new mod">
        <pc:chgData name="pluto0303@naver.com" userId="c2ad32004312f768" providerId="LiveId" clId="{EAFE30B7-B80A-4325-B9D3-481CEC357D6F}" dt="2022-09-30T08:09:35.877" v="3360" actId="14100"/>
        <pc:sldMkLst>
          <pc:docMk/>
          <pc:sldMk cId="2803530981" sldId="271"/>
        </pc:sldMkLst>
        <pc:spChg chg="del">
          <ac:chgData name="pluto0303@naver.com" userId="c2ad32004312f768" providerId="LiveId" clId="{EAFE30B7-B80A-4325-B9D3-481CEC357D6F}" dt="2022-09-30T08:09:00.932" v="3342" actId="478"/>
          <ac:spMkLst>
            <pc:docMk/>
            <pc:sldMk cId="2803530981" sldId="271"/>
            <ac:spMk id="2" creationId="{B56CBD1B-610E-D719-BE62-9F07258A41FF}"/>
          </ac:spMkLst>
        </pc:spChg>
        <pc:spChg chg="del">
          <ac:chgData name="pluto0303@naver.com" userId="c2ad32004312f768" providerId="LiveId" clId="{EAFE30B7-B80A-4325-B9D3-481CEC357D6F}" dt="2022-09-30T08:08:58.433" v="3341" actId="478"/>
          <ac:spMkLst>
            <pc:docMk/>
            <pc:sldMk cId="2803530981" sldId="271"/>
            <ac:spMk id="3" creationId="{49FCB83E-3670-79D7-DC19-F792E05F030A}"/>
          </ac:spMkLst>
        </pc:spChg>
        <pc:picChg chg="add mod">
          <ac:chgData name="pluto0303@naver.com" userId="c2ad32004312f768" providerId="LiveId" clId="{EAFE30B7-B80A-4325-B9D3-481CEC357D6F}" dt="2022-09-30T08:09:22.879" v="3354" actId="1076"/>
          <ac:picMkLst>
            <pc:docMk/>
            <pc:sldMk cId="2803530981" sldId="271"/>
            <ac:picMk id="4" creationId="{54117BEA-A5BB-AA94-DFE3-E06434C52D81}"/>
          </ac:picMkLst>
        </pc:picChg>
        <pc:picChg chg="add mod">
          <ac:chgData name="pluto0303@naver.com" userId="c2ad32004312f768" providerId="LiveId" clId="{EAFE30B7-B80A-4325-B9D3-481CEC357D6F}" dt="2022-09-30T08:09:30.420" v="3357" actId="14100"/>
          <ac:picMkLst>
            <pc:docMk/>
            <pc:sldMk cId="2803530981" sldId="271"/>
            <ac:picMk id="5" creationId="{A48F8912-7959-D265-5CCD-4882F6748A6D}"/>
          </ac:picMkLst>
        </pc:picChg>
        <pc:picChg chg="add mod">
          <ac:chgData name="pluto0303@naver.com" userId="c2ad32004312f768" providerId="LiveId" clId="{EAFE30B7-B80A-4325-B9D3-481CEC357D6F}" dt="2022-09-30T08:09:24.062" v="3355" actId="1076"/>
          <ac:picMkLst>
            <pc:docMk/>
            <pc:sldMk cId="2803530981" sldId="271"/>
            <ac:picMk id="6" creationId="{A4C3DD90-41E6-689A-21D2-89C0AAD1B7B1}"/>
          </ac:picMkLst>
        </pc:picChg>
        <pc:picChg chg="add mod">
          <ac:chgData name="pluto0303@naver.com" userId="c2ad32004312f768" providerId="LiveId" clId="{EAFE30B7-B80A-4325-B9D3-481CEC357D6F}" dt="2022-09-30T08:09:35.877" v="3360" actId="14100"/>
          <ac:picMkLst>
            <pc:docMk/>
            <pc:sldMk cId="2803530981" sldId="271"/>
            <ac:picMk id="7" creationId="{7EFB0A7D-9844-CBE3-9B63-9D087DF0676C}"/>
          </ac:picMkLst>
        </pc:picChg>
      </pc:sldChg>
    </pc:docChg>
  </pc:docChgLst>
  <pc:docChgLst>
    <pc:chgData name="pluto0303@naver.com" userId="c2ad32004312f768" providerId="LiveId" clId="{8294A25A-FF46-43C5-99DA-1EF53381BD02}"/>
    <pc:docChg chg="modSld">
      <pc:chgData name="pluto0303@naver.com" userId="c2ad32004312f768" providerId="LiveId" clId="{8294A25A-FF46-43C5-99DA-1EF53381BD02}" dt="2022-10-09T05:17:17.233" v="4" actId="1036"/>
      <pc:docMkLst>
        <pc:docMk/>
      </pc:docMkLst>
      <pc:sldChg chg="modSp mod">
        <pc:chgData name="pluto0303@naver.com" userId="c2ad32004312f768" providerId="LiveId" clId="{8294A25A-FF46-43C5-99DA-1EF53381BD02}" dt="2022-10-09T05:17:17.233" v="4" actId="1036"/>
        <pc:sldMkLst>
          <pc:docMk/>
          <pc:sldMk cId="0" sldId="262"/>
        </pc:sldMkLst>
        <pc:grpChg chg="mod">
          <ac:chgData name="pluto0303@naver.com" userId="c2ad32004312f768" providerId="LiveId" clId="{8294A25A-FF46-43C5-99DA-1EF53381BD02}" dt="2022-10-09T05:17:17.233" v="4" actId="1036"/>
          <ac:grpSpMkLst>
            <pc:docMk/>
            <pc:sldMk cId="0" sldId="262"/>
            <ac:grpSpMk id="1001" creationId="{00000000-0000-0000-0000-000000000000}"/>
          </ac:grpSpMkLst>
        </pc:gr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10/9/2022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10/9/2022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10/9/2022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10/9/2022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jpe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eg"/><Relationship Id="rId3" Type="http://schemas.openxmlformats.org/officeDocument/2006/relationships/image" Target="../media/image21.jpeg"/><Relationship Id="rId7" Type="http://schemas.openxmlformats.org/officeDocument/2006/relationships/image" Target="../media/image25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jpeg"/><Relationship Id="rId5" Type="http://schemas.openxmlformats.org/officeDocument/2006/relationships/image" Target="../media/image23.jpeg"/><Relationship Id="rId4" Type="http://schemas.openxmlformats.org/officeDocument/2006/relationships/image" Target="../media/image22.jpeg"/><Relationship Id="rId9" Type="http://schemas.openxmlformats.org/officeDocument/2006/relationships/image" Target="../media/image27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741133" y="3265295"/>
            <a:ext cx="11392434" cy="40487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5000" kern="0" spc="-1200" dirty="0">
                <a:solidFill>
                  <a:srgbClr val="FDB933"/>
                </a:solidFill>
                <a:latin typeface="Noto Sans CJK KR Black" pitchFamily="34" charset="0"/>
                <a:cs typeface="Noto Sans CJK KR Black" pitchFamily="34" charset="0"/>
              </a:rPr>
              <a:t>IoT</a:t>
            </a:r>
            <a:endParaRPr lang="en-US" dirty="0"/>
          </a:p>
        </p:txBody>
      </p:sp>
      <p:sp>
        <p:nvSpPr>
          <p:cNvPr id="3" name="Object 3"/>
          <p:cNvSpPr txBox="1"/>
          <p:nvPr/>
        </p:nvSpPr>
        <p:spPr>
          <a:xfrm>
            <a:off x="5519486" y="8305281"/>
            <a:ext cx="12274010" cy="20313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700" kern="0" spc="1500" dirty="0">
                <a:solidFill>
                  <a:srgbClr val="474747"/>
                </a:solidFill>
                <a:latin typeface="Noto Sans Korean Regular" pitchFamily="34" charset="0"/>
                <a:cs typeface="Noto Sans Korean Regular" pitchFamily="34" charset="0"/>
              </a:rPr>
              <a:t>의공학과 </a:t>
            </a:r>
            <a:r>
              <a:rPr lang="en-US" altLang="ko-KR" sz="2700" kern="0" spc="1500" dirty="0">
                <a:solidFill>
                  <a:srgbClr val="474747"/>
                </a:solidFill>
                <a:latin typeface="Noto Sans Korean Regular" pitchFamily="34" charset="0"/>
                <a:cs typeface="Noto Sans Korean Regular" pitchFamily="34" charset="0"/>
              </a:rPr>
              <a:t>202213551 </a:t>
            </a:r>
            <a:r>
              <a:rPr lang="ko-KR" altLang="en-US" sz="2700" kern="0" spc="1500" dirty="0">
                <a:solidFill>
                  <a:srgbClr val="474747"/>
                </a:solidFill>
                <a:latin typeface="Noto Sans Korean Regular" pitchFamily="34" charset="0"/>
                <a:cs typeface="Noto Sans Korean Regular" pitchFamily="34" charset="0"/>
              </a:rPr>
              <a:t>홍성우</a:t>
            </a:r>
            <a:endParaRPr lang="en-US" sz="2700" kern="0" spc="1500" dirty="0">
              <a:solidFill>
                <a:srgbClr val="474747"/>
              </a:solidFill>
              <a:latin typeface="Noto Sans Korean Regular" pitchFamily="34" charset="0"/>
              <a:cs typeface="Noto Sans Korean Regular" pitchFamily="34" charset="0"/>
            </a:endParaRPr>
          </a:p>
          <a:p>
            <a:r>
              <a:rPr lang="ko-KR" altLang="en-US" sz="2700" kern="0" spc="1500" dirty="0">
                <a:solidFill>
                  <a:srgbClr val="474747"/>
                </a:solidFill>
                <a:latin typeface="Noto Sans Korean Regular" pitchFamily="34" charset="0"/>
                <a:cs typeface="Noto Sans Korean Regular" pitchFamily="34" charset="0"/>
              </a:rPr>
              <a:t>컴퓨터 공학과 </a:t>
            </a:r>
            <a:r>
              <a:rPr lang="en-US" altLang="ko-KR" sz="2700" kern="0" spc="1500" dirty="0">
                <a:solidFill>
                  <a:srgbClr val="474747"/>
                </a:solidFill>
                <a:latin typeface="Noto Sans Korean Regular" pitchFamily="34" charset="0"/>
                <a:cs typeface="Noto Sans Korean Regular" pitchFamily="34" charset="0"/>
              </a:rPr>
              <a:t>20211267 </a:t>
            </a:r>
            <a:r>
              <a:rPr lang="ko-KR" altLang="en-US" sz="2700" kern="0" spc="1500" dirty="0">
                <a:solidFill>
                  <a:srgbClr val="474747"/>
                </a:solidFill>
                <a:latin typeface="Noto Sans Korean Regular" pitchFamily="34" charset="0"/>
                <a:cs typeface="Noto Sans Korean Regular" pitchFamily="34" charset="0"/>
              </a:rPr>
              <a:t>허성현 </a:t>
            </a:r>
            <a:endParaRPr lang="en-US" altLang="ko-KR" sz="2700" kern="0" spc="1500" dirty="0">
              <a:solidFill>
                <a:srgbClr val="474747"/>
              </a:solidFill>
              <a:latin typeface="Noto Sans Korean Regular" pitchFamily="34" charset="0"/>
              <a:cs typeface="Noto Sans Korean Regular" pitchFamily="34" charset="0"/>
            </a:endParaRPr>
          </a:p>
          <a:p>
            <a:r>
              <a:rPr lang="ko-KR" altLang="en-US" sz="2700" kern="0" spc="1500" dirty="0" err="1">
                <a:solidFill>
                  <a:srgbClr val="474747"/>
                </a:solidFill>
                <a:latin typeface="Noto Sans Korean Regular" pitchFamily="34" charset="0"/>
                <a:cs typeface="Noto Sans Korean Regular" pitchFamily="34" charset="0"/>
              </a:rPr>
              <a:t>전기전자소프트웨어공학과</a:t>
            </a:r>
            <a:r>
              <a:rPr lang="ko-KR" altLang="en-US" sz="2700" kern="0" spc="1500" dirty="0">
                <a:solidFill>
                  <a:srgbClr val="474747"/>
                </a:solidFill>
                <a:latin typeface="Noto Sans Korean Regular" pitchFamily="34" charset="0"/>
                <a:cs typeface="Noto Sans Korean Regular" pitchFamily="34" charset="0"/>
              </a:rPr>
              <a:t> </a:t>
            </a:r>
            <a:r>
              <a:rPr lang="en-US" altLang="ko-KR" sz="2700" kern="0" spc="1500" dirty="0">
                <a:solidFill>
                  <a:srgbClr val="474747"/>
                </a:solidFill>
                <a:latin typeface="Noto Sans Korean Regular" pitchFamily="34" charset="0"/>
                <a:cs typeface="Noto Sans Korean Regular" pitchFamily="34" charset="0"/>
              </a:rPr>
              <a:t>202212907 </a:t>
            </a:r>
            <a:r>
              <a:rPr lang="ko-KR" altLang="en-US" sz="2700" kern="0" spc="1500" dirty="0">
                <a:solidFill>
                  <a:srgbClr val="474747"/>
                </a:solidFill>
                <a:latin typeface="Noto Sans Korean Regular" pitchFamily="34" charset="0"/>
                <a:cs typeface="Noto Sans Korean Regular" pitchFamily="34" charset="0"/>
              </a:rPr>
              <a:t>서지훈</a:t>
            </a:r>
            <a:endParaRPr lang="en-US" altLang="ko-KR" sz="2700" kern="0" spc="1500" dirty="0">
              <a:solidFill>
                <a:srgbClr val="474747"/>
              </a:solidFill>
              <a:latin typeface="Noto Sans Korean Regular" pitchFamily="34" charset="0"/>
              <a:cs typeface="Noto Sans Korean Regular" pitchFamily="34" charset="0"/>
            </a:endParaRPr>
          </a:p>
          <a:p>
            <a:r>
              <a:rPr lang="ko-KR" altLang="en-US" sz="2700" kern="0" spc="1500" dirty="0">
                <a:solidFill>
                  <a:srgbClr val="474747"/>
                </a:solidFill>
                <a:latin typeface="Noto Sans Korean Regular" pitchFamily="34" charset="0"/>
                <a:cs typeface="Noto Sans Korean Regular" pitchFamily="34" charset="0"/>
              </a:rPr>
              <a:t>정보통신공학전공 </a:t>
            </a:r>
            <a:r>
              <a:rPr lang="en-US" altLang="ko-KR" sz="2700" kern="0" spc="1500" dirty="0">
                <a:solidFill>
                  <a:srgbClr val="474747"/>
                </a:solidFill>
                <a:latin typeface="Noto Sans Korean Regular" pitchFamily="34" charset="0"/>
                <a:cs typeface="Noto Sans Korean Regular" pitchFamily="34" charset="0"/>
              </a:rPr>
              <a:t>202030501 </a:t>
            </a:r>
            <a:r>
              <a:rPr lang="ko-KR" altLang="en-US" sz="2700" kern="0" spc="1500" dirty="0">
                <a:solidFill>
                  <a:srgbClr val="474747"/>
                </a:solidFill>
                <a:latin typeface="Noto Sans Korean Regular" pitchFamily="34" charset="0"/>
                <a:cs typeface="Noto Sans Korean Regular" pitchFamily="34" charset="0"/>
              </a:rPr>
              <a:t>이인재</a:t>
            </a:r>
            <a:endParaRPr lang="en-US" sz="2700" kern="0" spc="1500" dirty="0">
              <a:solidFill>
                <a:srgbClr val="474747"/>
              </a:solidFill>
              <a:latin typeface="Noto Sans Korean Regular" pitchFamily="34" charset="0"/>
              <a:cs typeface="Noto Sans Korean Regular" pitchFamily="34" charset="0"/>
            </a:endParaRPr>
          </a:p>
          <a:p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-69686" y="-81811"/>
            <a:ext cx="5494741" cy="10444112"/>
            <a:chOff x="-69686" y="-81811"/>
            <a:chExt cx="5494741" cy="10444112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9686" y="-81811"/>
              <a:ext cx="5494741" cy="10444112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6788752" y="5315000"/>
            <a:ext cx="9418566" cy="400507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5000" kern="0" spc="-1200" dirty="0">
                <a:solidFill>
                  <a:srgbClr val="474747"/>
                </a:solidFill>
                <a:latin typeface="Noto Sans CJK KR Black" pitchFamily="34" charset="0"/>
                <a:cs typeface="Noto Sans CJK KR Black" pitchFamily="34" charset="0"/>
              </a:rPr>
              <a:t>Project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17793496" y="-44009"/>
            <a:ext cx="567017" cy="10391635"/>
            <a:chOff x="17793496" y="-44009"/>
            <a:chExt cx="567017" cy="1039163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793496" y="-44009"/>
              <a:ext cx="567017" cy="10391635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7015419" y="2837381"/>
            <a:ext cx="11546912" cy="71044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700" kern="0" spc="1500" dirty="0">
                <a:solidFill>
                  <a:srgbClr val="474747"/>
                </a:solidFill>
                <a:latin typeface="Noto Sans Korean Regular" pitchFamily="34" charset="0"/>
                <a:cs typeface="Noto Sans Korean Regular" pitchFamily="34" charset="0"/>
              </a:rPr>
              <a:t>WAP-IoT1조 프레젠테이션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11"/>
          <p:cNvSpPr txBox="1"/>
          <p:nvPr/>
        </p:nvSpPr>
        <p:spPr>
          <a:xfrm>
            <a:off x="-152400" y="723900"/>
            <a:ext cx="9752515" cy="12464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7500" kern="0" spc="-600" dirty="0">
                <a:solidFill>
                  <a:srgbClr val="FDB933"/>
                </a:solidFill>
                <a:latin typeface="Noto Sans CJK KR Black" pitchFamily="34" charset="0"/>
                <a:cs typeface="Noto Sans CJK KR Black" pitchFamily="34" charset="0"/>
              </a:rPr>
              <a:t>기</a:t>
            </a:r>
            <a:r>
              <a:rPr lang="ko-KR" altLang="en-US" sz="7500" kern="0" spc="-600" dirty="0">
                <a:solidFill>
                  <a:srgbClr val="474747"/>
                </a:solidFill>
                <a:latin typeface="Noto Sans CJK KR Black" pitchFamily="34" charset="0"/>
                <a:cs typeface="Noto Sans CJK KR Black" pitchFamily="34" charset="0"/>
              </a:rPr>
              <a:t>존 앱과의 차이점</a:t>
            </a:r>
            <a:endParaRPr lang="en-US" dirty="0"/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6B3A2554-DB2B-D6FC-0145-582F9441717E}"/>
              </a:ext>
            </a:extLst>
          </p:cNvPr>
          <p:cNvCxnSpPr>
            <a:cxnSpLocks/>
          </p:cNvCxnSpPr>
          <p:nvPr/>
        </p:nvCxnSpPr>
        <p:spPr>
          <a:xfrm>
            <a:off x="17068800" y="0"/>
            <a:ext cx="0" cy="10477500"/>
          </a:xfrm>
          <a:prstGeom prst="line">
            <a:avLst/>
          </a:prstGeom>
          <a:ln w="57150">
            <a:solidFill>
              <a:srgbClr val="FDB9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80C0813-D970-F604-AC02-040717EBC814}"/>
              </a:ext>
            </a:extLst>
          </p:cNvPr>
          <p:cNvCxnSpPr>
            <a:cxnSpLocks/>
          </p:cNvCxnSpPr>
          <p:nvPr/>
        </p:nvCxnSpPr>
        <p:spPr>
          <a:xfrm flipH="1">
            <a:off x="8991600" y="1181100"/>
            <a:ext cx="9486900" cy="0"/>
          </a:xfrm>
          <a:prstGeom prst="line">
            <a:avLst/>
          </a:prstGeom>
          <a:ln w="57150">
            <a:solidFill>
              <a:srgbClr val="FDB9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1C839A2-0CC1-D440-DC95-C3039EB90CD2}"/>
              </a:ext>
            </a:extLst>
          </p:cNvPr>
          <p:cNvSpPr txBox="1"/>
          <p:nvPr/>
        </p:nvSpPr>
        <p:spPr>
          <a:xfrm>
            <a:off x="990600" y="2362201"/>
            <a:ext cx="1402080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ko-KR" altLang="en-US" sz="4000" dirty="0"/>
              <a:t>기준으로 사용하는 값의 차이 </a:t>
            </a:r>
            <a:r>
              <a:rPr lang="en-US" altLang="ko-KR" sz="4000" dirty="0"/>
              <a:t>(</a:t>
            </a:r>
            <a:r>
              <a:rPr lang="ko-KR" altLang="en-US" sz="4000" dirty="0"/>
              <a:t>휴대폰 사용시간 과 센서 값 </a:t>
            </a:r>
            <a:r>
              <a:rPr lang="en-US" altLang="ko-KR" sz="4000" dirty="0"/>
              <a:t>+ </a:t>
            </a:r>
            <a:r>
              <a:rPr lang="ko-KR" altLang="en-US" sz="4000" dirty="0"/>
              <a:t>휴대폰 사용시간</a:t>
            </a:r>
            <a:r>
              <a:rPr lang="en-US" altLang="ko-KR" sz="4000" dirty="0"/>
              <a:t>)</a:t>
            </a:r>
          </a:p>
          <a:p>
            <a:pPr marL="457200" indent="-457200">
              <a:buAutoNum type="arabicPeriod"/>
            </a:pPr>
            <a:r>
              <a:rPr lang="ko-KR" altLang="en-US" sz="4000" dirty="0"/>
              <a:t>관심 단계를 세가지로 분리하여 </a:t>
            </a:r>
            <a:r>
              <a:rPr lang="en-US" altLang="ko-KR" sz="4000" dirty="0"/>
              <a:t>(</a:t>
            </a:r>
            <a:r>
              <a:rPr lang="ko-KR" altLang="en-US" sz="4000" dirty="0"/>
              <a:t>관심</a:t>
            </a:r>
            <a:r>
              <a:rPr lang="en-US" altLang="ko-KR" sz="4000" dirty="0"/>
              <a:t>, </a:t>
            </a:r>
            <a:r>
              <a:rPr lang="ko-KR" altLang="en-US" sz="4000" dirty="0"/>
              <a:t>주의</a:t>
            </a:r>
            <a:r>
              <a:rPr lang="en-US" altLang="ko-KR" sz="4000" dirty="0"/>
              <a:t>, </a:t>
            </a:r>
            <a:r>
              <a:rPr lang="ko-KR" altLang="en-US" sz="4000" dirty="0"/>
              <a:t>경고</a:t>
            </a:r>
            <a:r>
              <a:rPr lang="en-US" altLang="ko-KR" sz="4000" dirty="0"/>
              <a:t>) </a:t>
            </a:r>
          </a:p>
          <a:p>
            <a:pPr marL="457200" indent="-457200">
              <a:buAutoNum type="arabicPeriod"/>
            </a:pPr>
            <a:r>
              <a:rPr lang="ko-KR" altLang="en-US" sz="4000" dirty="0" err="1"/>
              <a:t>센서값들을</a:t>
            </a:r>
            <a:r>
              <a:rPr lang="ko-KR" altLang="en-US" sz="4000" dirty="0"/>
              <a:t> 전송해서 그래프화를 통해 시각적으로도 볼 수 있다</a:t>
            </a:r>
            <a:r>
              <a:rPr lang="en-US" altLang="ko-KR" sz="4000" dirty="0"/>
              <a:t>.</a:t>
            </a:r>
          </a:p>
          <a:p>
            <a:pPr marL="457200" indent="-457200">
              <a:buAutoNum type="arabicPeriod"/>
            </a:pPr>
            <a:r>
              <a:rPr lang="ko-KR" altLang="en-US" sz="4000" dirty="0"/>
              <a:t>마이페이지 작성을 통해 참고 할 만한 기저 질환이나 건강상태들을 볼 수 있다</a:t>
            </a:r>
            <a:r>
              <a:rPr lang="en-US" altLang="ko-KR" sz="4000" dirty="0"/>
              <a:t>.</a:t>
            </a:r>
            <a:r>
              <a:rPr lang="ko-KR" altLang="en-US" sz="4000" dirty="0"/>
              <a:t> </a:t>
            </a:r>
            <a:endParaRPr lang="en-US" altLang="ko-KR" sz="4000" dirty="0"/>
          </a:p>
        </p:txBody>
      </p:sp>
    </p:spTree>
    <p:extLst>
      <p:ext uri="{BB962C8B-B14F-4D97-AF65-F5344CB8AC3E}">
        <p14:creationId xmlns:p14="http://schemas.microsoft.com/office/powerpoint/2010/main" val="14278644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408867" y="2615870"/>
            <a:ext cx="5380436" cy="6171429"/>
            <a:chOff x="12408867" y="2615870"/>
            <a:chExt cx="5380436" cy="61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408867" y="2615870"/>
              <a:ext cx="5380436" cy="6171429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559095" y="1351019"/>
            <a:ext cx="8370723" cy="12464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7500" kern="0" spc="-600" dirty="0">
                <a:solidFill>
                  <a:srgbClr val="FDB933"/>
                </a:solidFill>
                <a:latin typeface="Noto Sans CJK KR Black" pitchFamily="34" charset="0"/>
                <a:cs typeface="Noto Sans CJK KR Black" pitchFamily="34" charset="0"/>
              </a:rPr>
              <a:t>개</a:t>
            </a:r>
            <a:r>
              <a:rPr lang="ko-KR" altLang="en-US" sz="7500" kern="0" spc="-600" dirty="0">
                <a:solidFill>
                  <a:srgbClr val="474747"/>
                </a:solidFill>
                <a:latin typeface="Noto Sans CJK KR Black" pitchFamily="34" charset="0"/>
                <a:cs typeface="Noto Sans CJK KR Black" pitchFamily="34" charset="0"/>
              </a:rPr>
              <a:t>발환경 및 구조도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11036378" y="2047929"/>
            <a:ext cx="6171429" cy="6171429"/>
            <a:chOff x="11036378" y="2047929"/>
            <a:chExt cx="6171429" cy="617142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036378" y="2047929"/>
              <a:ext cx="6171429" cy="617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081722" y="2888577"/>
            <a:ext cx="56206" cy="1101468"/>
            <a:chOff x="2081722" y="2888577"/>
            <a:chExt cx="56206" cy="110146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2081722" y="2888577"/>
              <a:ext cx="56206" cy="11014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731222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EC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131376" y="5510477"/>
            <a:ext cx="56206" cy="2637589"/>
            <a:chOff x="9131376" y="5510477"/>
            <a:chExt cx="56206" cy="263758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3600000">
              <a:off x="9131376" y="5510477"/>
              <a:ext cx="56206" cy="263758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4176" y="5510477"/>
            <a:ext cx="56206" cy="2637589"/>
            <a:chOff x="5354176" y="5510477"/>
            <a:chExt cx="56206" cy="263758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3600000">
              <a:off x="5354176" y="5510477"/>
              <a:ext cx="56206" cy="263758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945120" y="5510477"/>
            <a:ext cx="56206" cy="2637589"/>
            <a:chOff x="13945120" y="5510477"/>
            <a:chExt cx="56206" cy="263758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3600000">
              <a:off x="13945120" y="5510477"/>
              <a:ext cx="56206" cy="2637589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4266600" y="1061819"/>
            <a:ext cx="9752515" cy="19841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7500" kern="0" spc="-600" dirty="0">
                <a:solidFill>
                  <a:srgbClr val="FDB933"/>
                </a:solidFill>
                <a:latin typeface="Noto Sans CJK KR Black" pitchFamily="34" charset="0"/>
                <a:cs typeface="Noto Sans CJK KR Black" pitchFamily="34" charset="0"/>
              </a:rPr>
              <a:t>개</a:t>
            </a:r>
            <a:r>
              <a:rPr lang="en-US" sz="7500" kern="0" spc="-600" dirty="0">
                <a:solidFill>
                  <a:srgbClr val="474747"/>
                </a:solidFill>
                <a:latin typeface="Noto Sans CJK KR Black" pitchFamily="34" charset="0"/>
                <a:cs typeface="Noto Sans CJK KR Black" pitchFamily="34" charset="0"/>
              </a:rPr>
              <a:t>발환경</a:t>
            </a:r>
            <a:endParaRPr lang="en-US" dirty="0"/>
          </a:p>
        </p:txBody>
      </p:sp>
      <p:grpSp>
        <p:nvGrpSpPr>
          <p:cNvPr id="1004" name="그룹 1004"/>
          <p:cNvGrpSpPr/>
          <p:nvPr/>
        </p:nvGrpSpPr>
        <p:grpSpPr>
          <a:xfrm>
            <a:off x="1147393" y="4381536"/>
            <a:ext cx="3529456" cy="2647092"/>
            <a:chOff x="1147393" y="4381536"/>
            <a:chExt cx="3529456" cy="264709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147393" y="4381536"/>
              <a:ext cx="3529456" cy="264709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245339" y="3819954"/>
            <a:ext cx="3529456" cy="2647092"/>
            <a:chOff x="9656402" y="4381536"/>
            <a:chExt cx="3529456" cy="2647092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656402" y="4381536"/>
              <a:ext cx="3529456" cy="264709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645093" y="6373988"/>
            <a:ext cx="3037382" cy="2278036"/>
            <a:chOff x="5645093" y="6373988"/>
            <a:chExt cx="3037382" cy="227803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645093" y="6373988"/>
              <a:ext cx="3037382" cy="227803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154101" y="6373988"/>
            <a:ext cx="3037382" cy="2278036"/>
            <a:chOff x="14154101" y="6373988"/>
            <a:chExt cx="3037382" cy="2278036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154101" y="6373988"/>
              <a:ext cx="3037382" cy="2278036"/>
            </a:xfrm>
            <a:prstGeom prst="rect">
              <a:avLst/>
            </a:prstGeom>
          </p:spPr>
        </p:pic>
      </p:grpSp>
      <p:pic>
        <p:nvPicPr>
          <p:cNvPr id="2050" name="Picture 2" descr="Full Stack Node.js Developer – Leuven (Belgium) – Freelance (12+ Months)">
            <a:extLst>
              <a:ext uri="{FF2B5EF4-FFF2-40B4-BE49-F238E27FC236}">
                <a16:creationId xmlns:a16="http://schemas.microsoft.com/office/drawing/2014/main" id="{EF30043C-B61A-D631-BA27-BC6E182C45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3990" y="3127193"/>
            <a:ext cx="5124450" cy="3119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EC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37988" y="893521"/>
            <a:ext cx="3352800" cy="12464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7500" kern="0" spc="-200" dirty="0">
                <a:solidFill>
                  <a:srgbClr val="FDB933"/>
                </a:solidFill>
                <a:latin typeface="Noto Sans CJK KR Black" pitchFamily="34" charset="0"/>
                <a:cs typeface="Noto Sans CJK KR Black" pitchFamily="34" charset="0"/>
              </a:rPr>
              <a:t>구</a:t>
            </a:r>
            <a:r>
              <a:rPr lang="en-US" sz="7500" kern="0" spc="-200" dirty="0">
                <a:solidFill>
                  <a:srgbClr val="474747"/>
                </a:solidFill>
                <a:latin typeface="Noto Sans CJK KR Black" pitchFamily="34" charset="0"/>
                <a:cs typeface="Noto Sans CJK KR Black" pitchFamily="34" charset="0"/>
              </a:rPr>
              <a:t>조도</a:t>
            </a:r>
            <a:endParaRPr 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23BA31F-0986-7A21-CFBD-41F916D2C9E3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" y="723900"/>
            <a:ext cx="17602200" cy="9237347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357098" y="871346"/>
            <a:ext cx="11571527" cy="19841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7500" kern="0" spc="-600" dirty="0">
                <a:solidFill>
                  <a:srgbClr val="FDB933"/>
                </a:solidFill>
                <a:latin typeface="Noto Sans CJK KR Black" pitchFamily="34" charset="0"/>
                <a:cs typeface="Noto Sans CJK KR Black" pitchFamily="34" charset="0"/>
              </a:rPr>
              <a:t>개</a:t>
            </a:r>
            <a:r>
              <a:rPr lang="en-US" sz="7500" kern="0" spc="-600" dirty="0">
                <a:solidFill>
                  <a:srgbClr val="474747"/>
                </a:solidFill>
                <a:latin typeface="Noto Sans CJK KR Black" pitchFamily="34" charset="0"/>
                <a:cs typeface="Noto Sans CJK KR Black" pitchFamily="34" charset="0"/>
              </a:rPr>
              <a:t>발일정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944069" y="2004922"/>
            <a:ext cx="16353331" cy="8091578"/>
            <a:chOff x="966191" y="2194136"/>
            <a:chExt cx="16353331" cy="809157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66191" y="2194136"/>
              <a:ext cx="16353331" cy="8091578"/>
            </a:xfrm>
            <a:prstGeom prst="rect">
              <a:avLst/>
            </a:prstGeom>
          </p:spPr>
        </p:pic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id="{1C4529A7-F38D-336C-FE05-D2E68FC6B511}"/>
              </a:ext>
            </a:extLst>
          </p:cNvPr>
          <p:cNvSpPr/>
          <p:nvPr/>
        </p:nvSpPr>
        <p:spPr>
          <a:xfrm>
            <a:off x="8610600" y="2247900"/>
            <a:ext cx="990600" cy="304800"/>
          </a:xfrm>
          <a:prstGeom prst="rect">
            <a:avLst/>
          </a:prstGeom>
          <a:solidFill>
            <a:srgbClr val="8064A2"/>
          </a:solidFill>
          <a:ln>
            <a:solidFill>
              <a:srgbClr val="8064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2EB45D1-96CB-246F-D06B-65EEED31C5A3}"/>
              </a:ext>
            </a:extLst>
          </p:cNvPr>
          <p:cNvSpPr/>
          <p:nvPr/>
        </p:nvSpPr>
        <p:spPr>
          <a:xfrm>
            <a:off x="3357098" y="2247900"/>
            <a:ext cx="2129302" cy="304800"/>
          </a:xfrm>
          <a:prstGeom prst="rect">
            <a:avLst/>
          </a:prstGeom>
          <a:solidFill>
            <a:srgbClr val="8064A2"/>
          </a:solidFill>
          <a:ln>
            <a:solidFill>
              <a:srgbClr val="8064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</a:rPr>
              <a:t>시작발표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04A66C4-63D5-2833-D731-AC427B199DC8}"/>
              </a:ext>
            </a:extLst>
          </p:cNvPr>
          <p:cNvSpPr/>
          <p:nvPr/>
        </p:nvSpPr>
        <p:spPr>
          <a:xfrm>
            <a:off x="15226310" y="2247900"/>
            <a:ext cx="1856491" cy="327660"/>
          </a:xfrm>
          <a:prstGeom prst="rect">
            <a:avLst/>
          </a:prstGeom>
          <a:solidFill>
            <a:srgbClr val="8064A2"/>
          </a:solidFill>
          <a:ln>
            <a:solidFill>
              <a:srgbClr val="8064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1AAE34-1C6B-B173-3F3B-CAF1A4D150E0}"/>
              </a:ext>
            </a:extLst>
          </p:cNvPr>
          <p:cNvSpPr txBox="1"/>
          <p:nvPr/>
        </p:nvSpPr>
        <p:spPr>
          <a:xfrm>
            <a:off x="10363200" y="2180897"/>
            <a:ext cx="22076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중간발표 </a:t>
            </a:r>
            <a:r>
              <a:rPr lang="en-US" altLang="ko-KR" sz="2400" dirty="0"/>
              <a:t>11 / 4</a:t>
            </a:r>
            <a:endParaRPr lang="ko-KR" altLang="en-US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4803CC4-D35D-20E3-2A99-6A1EC3BCB906}"/>
              </a:ext>
            </a:extLst>
          </p:cNvPr>
          <p:cNvSpPr txBox="1"/>
          <p:nvPr/>
        </p:nvSpPr>
        <p:spPr>
          <a:xfrm>
            <a:off x="15020247" y="2199025"/>
            <a:ext cx="22076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최종발표 </a:t>
            </a:r>
            <a:r>
              <a:rPr lang="en-US" altLang="ko-KR" sz="2400" dirty="0"/>
              <a:t>12 / 2</a:t>
            </a:r>
            <a:endParaRPr lang="ko-KR" altLang="en-US" sz="24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215130" y="-154584"/>
            <a:ext cx="7213779" cy="10713314"/>
            <a:chOff x="11215130" y="-154584"/>
            <a:chExt cx="7213779" cy="107133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215130" y="-154584"/>
              <a:ext cx="7213779" cy="10713314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3906076" y="3785747"/>
            <a:ext cx="7855172" cy="19999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7500" kern="0" spc="-600" dirty="0">
                <a:solidFill>
                  <a:srgbClr val="FDB933"/>
                </a:solidFill>
                <a:latin typeface="Noto Sans CJK KR Black" pitchFamily="34" charset="0"/>
                <a:cs typeface="Noto Sans CJK KR Black" pitchFamily="34" charset="0"/>
              </a:rPr>
              <a:t>THANK </a:t>
            </a:r>
            <a:r>
              <a:rPr lang="en-US" sz="7500" kern="0" spc="-600" dirty="0">
                <a:solidFill>
                  <a:srgbClr val="474747"/>
                </a:solidFill>
                <a:latin typeface="Noto Sans CJK KR Black" pitchFamily="34" charset="0"/>
                <a:cs typeface="Noto Sans CJK KR Black" pitchFamily="34" charset="0"/>
              </a:rPr>
              <a:t>YOU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9351214" y="3182274"/>
            <a:ext cx="3699019" cy="3699019"/>
            <a:chOff x="9351214" y="3182274"/>
            <a:chExt cx="3699019" cy="369901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351214" y="3182274"/>
              <a:ext cx="3699019" cy="369901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2948" y="2884909"/>
            <a:ext cx="18285714" cy="7400806"/>
            <a:chOff x="72948" y="2884909"/>
            <a:chExt cx="18285714" cy="740080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2948" y="2884909"/>
              <a:ext cx="18285714" cy="7400806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8079687" y="1440537"/>
            <a:ext cx="3189512" cy="19841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7500" kern="0" spc="-600" dirty="0">
                <a:solidFill>
                  <a:srgbClr val="FDB933"/>
                </a:solidFill>
                <a:latin typeface="Noto Sans CJK KR Black" pitchFamily="34" charset="0"/>
                <a:cs typeface="Noto Sans CJK KR Black" pitchFamily="34" charset="0"/>
              </a:rPr>
              <a:t>Q</a:t>
            </a:r>
            <a:r>
              <a:rPr lang="en-US" sz="7500" kern="0" spc="-600" dirty="0">
                <a:solidFill>
                  <a:srgbClr val="474747"/>
                </a:solidFill>
                <a:latin typeface="Noto Sans CJK KR Black" pitchFamily="34" charset="0"/>
                <a:cs typeface="Noto Sans CJK KR Black" pitchFamily="34" charset="0"/>
              </a:rPr>
              <a:t>nA</a:t>
            </a: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4747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919143" y="5142857"/>
            <a:ext cx="12447429" cy="5167435"/>
            <a:chOff x="2919143" y="5142857"/>
            <a:chExt cx="12447429" cy="516743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19143" y="5142857"/>
              <a:ext cx="12447429" cy="5167435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2032787" y="3746167"/>
            <a:ext cx="4837530" cy="19999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7500" kern="0" spc="-600" dirty="0">
                <a:solidFill>
                  <a:srgbClr val="FDB933"/>
                </a:solidFill>
                <a:latin typeface="Noto Sans CJK KR Black" pitchFamily="34" charset="0"/>
                <a:cs typeface="Noto Sans CJK KR Black" pitchFamily="34" charset="0"/>
              </a:rPr>
              <a:t>C</a:t>
            </a:r>
            <a:r>
              <a:rPr lang="en-US" sz="7500" kern="0" spc="-600" dirty="0">
                <a:solidFill>
                  <a:srgbClr val="ECECEC"/>
                </a:solidFill>
                <a:latin typeface="Noto Sans CJK KR Thin" pitchFamily="34" charset="0"/>
                <a:cs typeface="Noto Sans CJK KR Thin" pitchFamily="34" charset="0"/>
              </a:rPr>
              <a:t>ontent</a:t>
            </a:r>
            <a:endParaRPr lang="en-US" dirty="0"/>
          </a:p>
        </p:txBody>
      </p:sp>
      <p:sp>
        <p:nvSpPr>
          <p:cNvPr id="9" name="Object 9"/>
          <p:cNvSpPr txBox="1"/>
          <p:nvPr/>
        </p:nvSpPr>
        <p:spPr>
          <a:xfrm>
            <a:off x="4802638" y="5568733"/>
            <a:ext cx="3071416" cy="73026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700" kern="0" spc="-200" dirty="0">
                <a:solidFill>
                  <a:srgbClr val="FDB933"/>
                </a:solidFill>
                <a:latin typeface="Noto Sans CJK KR Black" pitchFamily="34" charset="0"/>
                <a:cs typeface="Noto Sans CJK KR Black" pitchFamily="34" charset="0"/>
              </a:rPr>
              <a:t>M</a:t>
            </a:r>
            <a:r>
              <a:rPr lang="en-US" sz="2700" kern="0" spc="-200" dirty="0">
                <a:solidFill>
                  <a:srgbClr val="474747"/>
                </a:solidFill>
                <a:latin typeface="Noto Sans CJK KR Black" pitchFamily="34" charset="0"/>
                <a:cs typeface="Noto Sans CJK KR Black" pitchFamily="34" charset="0"/>
              </a:rPr>
              <a:t>otivation</a:t>
            </a:r>
            <a:endParaRPr lang="en-US" dirty="0"/>
          </a:p>
        </p:txBody>
      </p:sp>
      <p:sp>
        <p:nvSpPr>
          <p:cNvPr id="10" name="Object 10"/>
          <p:cNvSpPr txBox="1"/>
          <p:nvPr/>
        </p:nvSpPr>
        <p:spPr>
          <a:xfrm>
            <a:off x="4802632" y="6109148"/>
            <a:ext cx="1921591" cy="73026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700" kern="0" spc="-200" dirty="0">
                <a:solidFill>
                  <a:srgbClr val="474747"/>
                </a:solidFill>
                <a:latin typeface="Noto Sans CJK KR Thin" pitchFamily="34" charset="0"/>
                <a:cs typeface="Noto Sans CJK KR Thin" pitchFamily="34" charset="0"/>
              </a:rPr>
              <a:t>선정동기</a:t>
            </a:r>
            <a:endParaRPr lang="en-US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3363533" y="5506396"/>
            <a:ext cx="1143111" cy="1143111"/>
            <a:chOff x="3363533" y="5506396"/>
            <a:chExt cx="1143111" cy="114311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363533" y="5506396"/>
              <a:ext cx="1143111" cy="1143111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11468476" y="5568733"/>
            <a:ext cx="4738184" cy="73026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700" kern="0" spc="-200" dirty="0">
                <a:solidFill>
                  <a:srgbClr val="FDB933"/>
                </a:solidFill>
                <a:latin typeface="Noto Sans CJK KR Black" pitchFamily="34" charset="0"/>
                <a:cs typeface="Noto Sans CJK KR Black" pitchFamily="34" charset="0"/>
              </a:rPr>
              <a:t>I</a:t>
            </a:r>
            <a:r>
              <a:rPr lang="en-US" sz="2700" kern="0" spc="-200" dirty="0">
                <a:solidFill>
                  <a:srgbClr val="474747"/>
                </a:solidFill>
                <a:latin typeface="Noto Sans CJK KR Black" pitchFamily="34" charset="0"/>
                <a:cs typeface="Noto Sans CJK KR Black" pitchFamily="34" charset="0"/>
              </a:rPr>
              <a:t>dea introduction</a:t>
            </a:r>
            <a:endParaRPr lang="en-US" dirty="0"/>
          </a:p>
        </p:txBody>
      </p:sp>
      <p:sp>
        <p:nvSpPr>
          <p:cNvPr id="15" name="Object 15"/>
          <p:cNvSpPr txBox="1"/>
          <p:nvPr/>
        </p:nvSpPr>
        <p:spPr>
          <a:xfrm>
            <a:off x="11468442" y="6109148"/>
            <a:ext cx="3203821" cy="73026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700" kern="0" spc="-200" dirty="0">
                <a:solidFill>
                  <a:srgbClr val="474747"/>
                </a:solidFill>
                <a:latin typeface="Noto Sans CJK KR Thin" pitchFamily="34" charset="0"/>
                <a:cs typeface="Noto Sans CJK KR Thin" pitchFamily="34" charset="0"/>
              </a:rPr>
              <a:t>아이디어 소개</a:t>
            </a:r>
            <a:endParaRPr lang="en-US" dirty="0"/>
          </a:p>
        </p:txBody>
      </p:sp>
      <p:grpSp>
        <p:nvGrpSpPr>
          <p:cNvPr id="1004" name="그룹 1004"/>
          <p:cNvGrpSpPr/>
          <p:nvPr/>
        </p:nvGrpSpPr>
        <p:grpSpPr>
          <a:xfrm>
            <a:off x="10040693" y="5456584"/>
            <a:ext cx="1143111" cy="1143111"/>
            <a:chOff x="10040693" y="5456584"/>
            <a:chExt cx="1143111" cy="114311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040693" y="5456584"/>
              <a:ext cx="1143111" cy="1143111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4802638" y="7255724"/>
            <a:ext cx="4074285" cy="73026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700" kern="0" spc="-200" dirty="0">
                <a:solidFill>
                  <a:srgbClr val="FDB933"/>
                </a:solidFill>
                <a:latin typeface="Noto Sans CJK KR Black" pitchFamily="34" charset="0"/>
                <a:cs typeface="Noto Sans CJK KR Black" pitchFamily="34" charset="0"/>
              </a:rPr>
              <a:t>E</a:t>
            </a:r>
            <a:r>
              <a:rPr lang="en-US" sz="2700" kern="0" spc="-200" dirty="0">
                <a:solidFill>
                  <a:srgbClr val="474747"/>
                </a:solidFill>
                <a:latin typeface="Noto Sans CJK KR Black" pitchFamily="34" charset="0"/>
                <a:cs typeface="Noto Sans CJK KR Black" pitchFamily="34" charset="0"/>
              </a:rPr>
              <a:t>nvironment</a:t>
            </a:r>
            <a:endParaRPr lang="en-US" dirty="0"/>
          </a:p>
        </p:txBody>
      </p:sp>
      <p:sp>
        <p:nvSpPr>
          <p:cNvPr id="20" name="Object 20"/>
          <p:cNvSpPr txBox="1"/>
          <p:nvPr/>
        </p:nvSpPr>
        <p:spPr>
          <a:xfrm>
            <a:off x="4802632" y="7796137"/>
            <a:ext cx="2736306" cy="73026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700" kern="0" spc="-200" dirty="0">
                <a:solidFill>
                  <a:srgbClr val="474747"/>
                </a:solidFill>
                <a:latin typeface="Noto Sans CJK KR Thin" pitchFamily="34" charset="0"/>
                <a:cs typeface="Noto Sans CJK KR Thin" pitchFamily="34" charset="0"/>
              </a:rPr>
              <a:t>개발환경</a:t>
            </a:r>
            <a:endParaRPr lang="en-US" dirty="0"/>
          </a:p>
        </p:txBody>
      </p:sp>
      <p:grpSp>
        <p:nvGrpSpPr>
          <p:cNvPr id="1005" name="그룹 1005"/>
          <p:cNvGrpSpPr/>
          <p:nvPr/>
        </p:nvGrpSpPr>
        <p:grpSpPr>
          <a:xfrm>
            <a:off x="3363533" y="7162807"/>
            <a:ext cx="1143111" cy="1143111"/>
            <a:chOff x="3363533" y="7162807"/>
            <a:chExt cx="1143111" cy="114311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363533" y="7162807"/>
              <a:ext cx="1143111" cy="1143111"/>
            </a:xfrm>
            <a:prstGeom prst="rect">
              <a:avLst/>
            </a:prstGeom>
          </p:spPr>
        </p:pic>
      </p:grpSp>
      <p:sp>
        <p:nvSpPr>
          <p:cNvPr id="24" name="Object 24"/>
          <p:cNvSpPr txBox="1"/>
          <p:nvPr/>
        </p:nvSpPr>
        <p:spPr>
          <a:xfrm>
            <a:off x="11468476" y="7255724"/>
            <a:ext cx="3838614" cy="73026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700" kern="0" spc="-200" dirty="0">
                <a:solidFill>
                  <a:srgbClr val="FDB933"/>
                </a:solidFill>
                <a:latin typeface="Noto Sans CJK KR Black" pitchFamily="34" charset="0"/>
                <a:cs typeface="Noto Sans CJK KR Black" pitchFamily="34" charset="0"/>
              </a:rPr>
              <a:t>S</a:t>
            </a:r>
            <a:r>
              <a:rPr lang="en-US" sz="2700" kern="0" spc="-200" dirty="0">
                <a:solidFill>
                  <a:srgbClr val="474747"/>
                </a:solidFill>
                <a:latin typeface="Noto Sans CJK KR Black" pitchFamily="34" charset="0"/>
                <a:cs typeface="Noto Sans CJK KR Black" pitchFamily="34" charset="0"/>
              </a:rPr>
              <a:t>chedule</a:t>
            </a:r>
            <a:endParaRPr lang="en-US" dirty="0"/>
          </a:p>
        </p:txBody>
      </p:sp>
      <p:sp>
        <p:nvSpPr>
          <p:cNvPr id="25" name="Object 25"/>
          <p:cNvSpPr txBox="1"/>
          <p:nvPr/>
        </p:nvSpPr>
        <p:spPr>
          <a:xfrm>
            <a:off x="11468442" y="7796137"/>
            <a:ext cx="2835130" cy="73026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700" kern="0" spc="-200" dirty="0">
                <a:solidFill>
                  <a:srgbClr val="474747"/>
                </a:solidFill>
                <a:latin typeface="Noto Sans CJK KR Thin" pitchFamily="34" charset="0"/>
                <a:cs typeface="Noto Sans CJK KR Thin" pitchFamily="34" charset="0"/>
              </a:rPr>
              <a:t>개발일정</a:t>
            </a:r>
            <a:endParaRPr lang="en-US" dirty="0"/>
          </a:p>
        </p:txBody>
      </p:sp>
      <p:grpSp>
        <p:nvGrpSpPr>
          <p:cNvPr id="1006" name="그룹 1006"/>
          <p:cNvGrpSpPr/>
          <p:nvPr/>
        </p:nvGrpSpPr>
        <p:grpSpPr>
          <a:xfrm>
            <a:off x="10040693" y="7112994"/>
            <a:ext cx="1143111" cy="1143111"/>
            <a:chOff x="10040693" y="7112994"/>
            <a:chExt cx="1143111" cy="1143111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040693" y="7112994"/>
              <a:ext cx="1143111" cy="114311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548016" y="7354811"/>
            <a:ext cx="768077" cy="778926"/>
            <a:chOff x="3548016" y="7354811"/>
            <a:chExt cx="768077" cy="778926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548016" y="7354811"/>
              <a:ext cx="768077" cy="77892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567633" y="5672678"/>
            <a:ext cx="730250" cy="812562"/>
            <a:chOff x="3567633" y="5672678"/>
            <a:chExt cx="730250" cy="812562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567633" y="5672678"/>
              <a:ext cx="730250" cy="81256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0192237" y="5689573"/>
            <a:ext cx="790856" cy="714286"/>
            <a:chOff x="10192237" y="5689573"/>
            <a:chExt cx="790856" cy="714286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192237" y="5689573"/>
              <a:ext cx="790856" cy="71428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3363533" y="8868256"/>
            <a:ext cx="1143111" cy="1143111"/>
            <a:chOff x="3363533" y="8868256"/>
            <a:chExt cx="1143111" cy="1143111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363533" y="8868256"/>
              <a:ext cx="1143111" cy="1143111"/>
            </a:xfrm>
            <a:prstGeom prst="rect">
              <a:avLst/>
            </a:prstGeom>
          </p:spPr>
        </p:pic>
      </p:grpSp>
      <p:sp>
        <p:nvSpPr>
          <p:cNvPr id="41" name="Object 41"/>
          <p:cNvSpPr txBox="1"/>
          <p:nvPr/>
        </p:nvSpPr>
        <p:spPr>
          <a:xfrm>
            <a:off x="4802638" y="8959819"/>
            <a:ext cx="4682669" cy="73026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700" kern="0" spc="-200" dirty="0">
                <a:solidFill>
                  <a:srgbClr val="FDB933"/>
                </a:solidFill>
                <a:latin typeface="Noto Sans CJK KR Black" pitchFamily="34" charset="0"/>
                <a:cs typeface="Noto Sans CJK KR Black" pitchFamily="34" charset="0"/>
              </a:rPr>
              <a:t>S</a:t>
            </a:r>
            <a:r>
              <a:rPr lang="en-US" sz="2700" kern="0" spc="-200" dirty="0">
                <a:solidFill>
                  <a:srgbClr val="474747"/>
                </a:solidFill>
                <a:latin typeface="Noto Sans CJK KR Black" pitchFamily="34" charset="0"/>
                <a:cs typeface="Noto Sans CJK KR Black" pitchFamily="34" charset="0"/>
              </a:rPr>
              <a:t>tructural diagram</a:t>
            </a:r>
            <a:endParaRPr lang="en-US" dirty="0"/>
          </a:p>
        </p:txBody>
      </p:sp>
      <p:sp>
        <p:nvSpPr>
          <p:cNvPr id="42" name="Object 42"/>
          <p:cNvSpPr txBox="1"/>
          <p:nvPr/>
        </p:nvSpPr>
        <p:spPr>
          <a:xfrm>
            <a:off x="4802638" y="9510543"/>
            <a:ext cx="2736306" cy="73026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700" kern="0" spc="-200" dirty="0">
                <a:solidFill>
                  <a:srgbClr val="474747"/>
                </a:solidFill>
                <a:latin typeface="Noto Sans CJK KR Thin" pitchFamily="34" charset="0"/>
                <a:cs typeface="Noto Sans CJK KR Thin" pitchFamily="34" charset="0"/>
              </a:rPr>
              <a:t>구조도</a:t>
            </a:r>
            <a:endParaRPr lang="en-US" dirty="0"/>
          </a:p>
        </p:txBody>
      </p:sp>
      <p:grpSp>
        <p:nvGrpSpPr>
          <p:cNvPr id="1011" name="그룹 1011"/>
          <p:cNvGrpSpPr/>
          <p:nvPr/>
        </p:nvGrpSpPr>
        <p:grpSpPr>
          <a:xfrm>
            <a:off x="10264343" y="7371910"/>
            <a:ext cx="736978" cy="736978"/>
            <a:chOff x="10264343" y="7371910"/>
            <a:chExt cx="736978" cy="736978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264343" y="7371910"/>
              <a:ext cx="736978" cy="736978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3559583" y="9057162"/>
            <a:ext cx="761742" cy="782777"/>
            <a:chOff x="3559583" y="9057162"/>
            <a:chExt cx="761742" cy="782777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559583" y="9057162"/>
              <a:ext cx="761742" cy="782777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0040693" y="8868256"/>
            <a:ext cx="1143111" cy="1143111"/>
            <a:chOff x="10040693" y="8868256"/>
            <a:chExt cx="1143111" cy="1143111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040693" y="8868256"/>
              <a:ext cx="1143111" cy="1143111"/>
            </a:xfrm>
            <a:prstGeom prst="rect">
              <a:avLst/>
            </a:prstGeom>
          </p:spPr>
        </p:pic>
      </p:grpSp>
      <p:sp>
        <p:nvSpPr>
          <p:cNvPr id="52" name="Object 52"/>
          <p:cNvSpPr txBox="1"/>
          <p:nvPr/>
        </p:nvSpPr>
        <p:spPr>
          <a:xfrm>
            <a:off x="11479810" y="8959819"/>
            <a:ext cx="4074285" cy="7112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700" kern="0" spc="-200" dirty="0">
                <a:solidFill>
                  <a:srgbClr val="FDB933"/>
                </a:solidFill>
                <a:latin typeface="Noto Sans CJK KR Black" pitchFamily="34" charset="0"/>
                <a:cs typeface="Noto Sans CJK KR Black" pitchFamily="34" charset="0"/>
              </a:rPr>
              <a:t>Q</a:t>
            </a:r>
            <a:r>
              <a:rPr lang="en-US" sz="2700" kern="0" spc="-200" dirty="0">
                <a:solidFill>
                  <a:srgbClr val="474747"/>
                </a:solidFill>
                <a:latin typeface="Noto Sans CJK KR Black" pitchFamily="34" charset="0"/>
                <a:cs typeface="Noto Sans CJK KR Black" pitchFamily="34" charset="0"/>
              </a:rPr>
              <a:t>nA</a:t>
            </a:r>
            <a:endParaRPr lang="en-US" dirty="0"/>
          </a:p>
        </p:txBody>
      </p:sp>
      <p:sp>
        <p:nvSpPr>
          <p:cNvPr id="53" name="Object 53"/>
          <p:cNvSpPr txBox="1"/>
          <p:nvPr/>
        </p:nvSpPr>
        <p:spPr>
          <a:xfrm>
            <a:off x="11479810" y="9510543"/>
            <a:ext cx="2736306" cy="73026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700" kern="0" spc="-200" dirty="0">
                <a:solidFill>
                  <a:srgbClr val="474747"/>
                </a:solidFill>
                <a:latin typeface="Noto Sans CJK KR Thin" pitchFamily="34" charset="0"/>
                <a:cs typeface="Noto Sans CJK KR Thin" pitchFamily="34" charset="0"/>
              </a:rPr>
              <a:t>질문</a:t>
            </a:r>
            <a:endParaRPr lang="en-US" dirty="0"/>
          </a:p>
        </p:txBody>
      </p:sp>
      <p:grpSp>
        <p:nvGrpSpPr>
          <p:cNvPr id="1014" name="그룹 1014"/>
          <p:cNvGrpSpPr/>
          <p:nvPr/>
        </p:nvGrpSpPr>
        <p:grpSpPr>
          <a:xfrm>
            <a:off x="10152773" y="8990111"/>
            <a:ext cx="918952" cy="918952"/>
            <a:chOff x="10152773" y="8990111"/>
            <a:chExt cx="918952" cy="918952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152773" y="8990111"/>
              <a:ext cx="918952" cy="91895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EC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408867" y="2615870"/>
            <a:ext cx="5380436" cy="6171429"/>
            <a:chOff x="12408867" y="2615870"/>
            <a:chExt cx="5380436" cy="61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408867" y="2615870"/>
              <a:ext cx="5380436" cy="6171429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559095" y="1351019"/>
            <a:ext cx="8370723" cy="19841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7500" kern="0" spc="-600" dirty="0">
                <a:solidFill>
                  <a:srgbClr val="FDB933"/>
                </a:solidFill>
                <a:latin typeface="Noto Sans CJK KR Black" pitchFamily="34" charset="0"/>
                <a:cs typeface="Noto Sans CJK KR Black" pitchFamily="34" charset="0"/>
              </a:rPr>
              <a:t>선</a:t>
            </a:r>
            <a:r>
              <a:rPr lang="en-US" sz="7500" kern="0" spc="-600" dirty="0">
                <a:solidFill>
                  <a:srgbClr val="474747"/>
                </a:solidFill>
                <a:latin typeface="Noto Sans CJK KR Black" pitchFamily="34" charset="0"/>
                <a:cs typeface="Noto Sans CJK KR Black" pitchFamily="34" charset="0"/>
              </a:rPr>
              <a:t>정동기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11036378" y="2047929"/>
            <a:ext cx="6171429" cy="6171429"/>
            <a:chOff x="11036378" y="2047929"/>
            <a:chExt cx="6171429" cy="617142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036378" y="2047929"/>
              <a:ext cx="6171429" cy="617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081722" y="2888577"/>
            <a:ext cx="56206" cy="1101468"/>
            <a:chOff x="2081722" y="2888577"/>
            <a:chExt cx="56206" cy="110146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2081722" y="2888577"/>
              <a:ext cx="56206" cy="110146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내용 개체 틀 3">
            <a:extLst>
              <a:ext uri="{FF2B5EF4-FFF2-40B4-BE49-F238E27FC236}">
                <a16:creationId xmlns:a16="http://schemas.microsoft.com/office/drawing/2014/main" id="{68132314-AECA-40E2-7B02-E010FD568A6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76701048"/>
              </p:ext>
            </p:extLst>
          </p:nvPr>
        </p:nvGraphicFramePr>
        <p:xfrm>
          <a:off x="685800" y="2171700"/>
          <a:ext cx="16306798" cy="5664124"/>
        </p:xfrm>
        <a:graphic>
          <a:graphicData uri="http://schemas.openxmlformats.org/drawingml/2006/table">
            <a:tbl>
              <a:tblPr/>
              <a:tblGrid>
                <a:gridCol w="2566982">
                  <a:extLst>
                    <a:ext uri="{9D8B030D-6E8A-4147-A177-3AD203B41FA5}">
                      <a16:colId xmlns:a16="http://schemas.microsoft.com/office/drawing/2014/main" val="2404859662"/>
                    </a:ext>
                  </a:extLst>
                </a:gridCol>
                <a:gridCol w="1717477">
                  <a:extLst>
                    <a:ext uri="{9D8B030D-6E8A-4147-A177-3AD203B41FA5}">
                      <a16:colId xmlns:a16="http://schemas.microsoft.com/office/drawing/2014/main" val="1514896469"/>
                    </a:ext>
                  </a:extLst>
                </a:gridCol>
                <a:gridCol w="1717477">
                  <a:extLst>
                    <a:ext uri="{9D8B030D-6E8A-4147-A177-3AD203B41FA5}">
                      <a16:colId xmlns:a16="http://schemas.microsoft.com/office/drawing/2014/main" val="252255679"/>
                    </a:ext>
                  </a:extLst>
                </a:gridCol>
                <a:gridCol w="1717477">
                  <a:extLst>
                    <a:ext uri="{9D8B030D-6E8A-4147-A177-3AD203B41FA5}">
                      <a16:colId xmlns:a16="http://schemas.microsoft.com/office/drawing/2014/main" val="4287591588"/>
                    </a:ext>
                  </a:extLst>
                </a:gridCol>
                <a:gridCol w="1717477">
                  <a:extLst>
                    <a:ext uri="{9D8B030D-6E8A-4147-A177-3AD203B41FA5}">
                      <a16:colId xmlns:a16="http://schemas.microsoft.com/office/drawing/2014/main" val="1225418061"/>
                    </a:ext>
                  </a:extLst>
                </a:gridCol>
                <a:gridCol w="1717477">
                  <a:extLst>
                    <a:ext uri="{9D8B030D-6E8A-4147-A177-3AD203B41FA5}">
                      <a16:colId xmlns:a16="http://schemas.microsoft.com/office/drawing/2014/main" val="2007515338"/>
                    </a:ext>
                  </a:extLst>
                </a:gridCol>
                <a:gridCol w="1717477">
                  <a:extLst>
                    <a:ext uri="{9D8B030D-6E8A-4147-A177-3AD203B41FA5}">
                      <a16:colId xmlns:a16="http://schemas.microsoft.com/office/drawing/2014/main" val="2114765715"/>
                    </a:ext>
                  </a:extLst>
                </a:gridCol>
                <a:gridCol w="1717477">
                  <a:extLst>
                    <a:ext uri="{9D8B030D-6E8A-4147-A177-3AD203B41FA5}">
                      <a16:colId xmlns:a16="http://schemas.microsoft.com/office/drawing/2014/main" val="3901143253"/>
                    </a:ext>
                  </a:extLst>
                </a:gridCol>
                <a:gridCol w="1717477">
                  <a:extLst>
                    <a:ext uri="{9D8B030D-6E8A-4147-A177-3AD203B41FA5}">
                      <a16:colId xmlns:a16="http://schemas.microsoft.com/office/drawing/2014/main" val="1137261935"/>
                    </a:ext>
                  </a:extLst>
                </a:gridCol>
              </a:tblGrid>
              <a:tr h="58236">
                <a:tc>
                  <a:txBody>
                    <a:bodyPr/>
                    <a:lstStyle/>
                    <a:p>
                      <a:pPr algn="r" fontAlgn="b"/>
                      <a:r>
                        <a:rPr lang="ko-KR" altLang="en-US" sz="2100" b="0" i="0" u="none" strike="noStrike">
                          <a:effectLst/>
                          <a:latin typeface="Arial" panose="020B0604020202020204" pitchFamily="34" charset="0"/>
                        </a:rPr>
                        <a:t>통계표명</a:t>
                      </a:r>
                      <a:r>
                        <a:rPr lang="en-US" altLang="ko-KR" sz="2100" b="0" i="0" u="none" strike="noStrike">
                          <a:effectLst/>
                          <a:latin typeface="Arial" panose="020B0604020202020204" pitchFamily="34" charset="0"/>
                        </a:rPr>
                        <a:t>:</a:t>
                      </a:r>
                    </a:p>
                  </a:txBody>
                  <a:tcPr marL="5592" marR="5592" marT="55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2100" b="0" i="0" u="none" strike="noStrike">
                          <a:effectLst/>
                          <a:latin typeface="Arial" panose="020B0604020202020204" pitchFamily="34" charset="0"/>
                        </a:rPr>
                        <a:t>독거노인비율</a:t>
                      </a:r>
                    </a:p>
                  </a:txBody>
                  <a:tcPr marL="5592" marR="5592" marT="55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592" marR="5592" marT="55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592" marR="5592" marT="55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592" marR="5592" marT="55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21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592" marR="5592" marT="55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592" marR="5592" marT="55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592" marR="5592" marT="55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592" marR="5592" marT="55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801692"/>
                  </a:ext>
                </a:extLst>
              </a:tr>
              <a:tr h="578164">
                <a:tc>
                  <a:txBody>
                    <a:bodyPr/>
                    <a:lstStyle/>
                    <a:p>
                      <a:pPr algn="r" fontAlgn="b"/>
                      <a:r>
                        <a:rPr lang="ko-KR" altLang="en-US" sz="2100" b="0" i="0" u="none" strike="noStrike">
                          <a:effectLst/>
                          <a:latin typeface="Arial" panose="020B0604020202020204" pitchFamily="34" charset="0"/>
                        </a:rPr>
                        <a:t>단위</a:t>
                      </a:r>
                      <a:r>
                        <a:rPr lang="en-US" altLang="ko-KR" sz="2100" b="0" i="0" u="none" strike="noStrike">
                          <a:effectLst/>
                          <a:latin typeface="Arial" panose="020B0604020202020204" pitchFamily="34" charset="0"/>
                        </a:rPr>
                        <a:t>:</a:t>
                      </a:r>
                    </a:p>
                  </a:txBody>
                  <a:tcPr marL="5592" marR="5592" marT="55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2100" b="0" i="0" u="none" strike="noStrike">
                          <a:effectLst/>
                          <a:latin typeface="Arial" panose="020B0604020202020204" pitchFamily="34" charset="0"/>
                        </a:rPr>
                        <a:t>명</a:t>
                      </a:r>
                      <a:r>
                        <a:rPr lang="en-US" altLang="ko-KR" sz="2100" b="0" i="0" u="none" strike="noStrike">
                          <a:effectLst/>
                          <a:latin typeface="Arial" panose="020B0604020202020204" pitchFamily="34" charset="0"/>
                        </a:rPr>
                        <a:t>, </a:t>
                      </a:r>
                      <a:r>
                        <a:rPr lang="ko-KR" altLang="en-US" sz="2100" b="0" i="0" u="none" strike="noStrike">
                          <a:effectLst/>
                          <a:latin typeface="Arial" panose="020B0604020202020204" pitchFamily="34" charset="0"/>
                        </a:rPr>
                        <a:t>가구수</a:t>
                      </a:r>
                      <a:r>
                        <a:rPr lang="en-US" altLang="ko-KR" sz="2100" b="0" i="0" u="none" strike="noStrike">
                          <a:effectLst/>
                          <a:latin typeface="Arial" panose="020B0604020202020204" pitchFamily="34" charset="0"/>
                        </a:rPr>
                        <a:t>, %</a:t>
                      </a:r>
                    </a:p>
                  </a:txBody>
                  <a:tcPr marL="5592" marR="5592" marT="55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592" marR="5592" marT="55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592" marR="5592" marT="55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592" marR="5592" marT="55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21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592" marR="5592" marT="55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592" marR="5592" marT="55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592" marR="5592" marT="55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21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592" marR="5592" marT="55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96268119"/>
                  </a:ext>
                </a:extLst>
              </a:tr>
              <a:tr h="57816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100" b="1" i="0" u="none" strike="noStrike">
                          <a:effectLst/>
                          <a:latin typeface="Arial" panose="020B0604020202020204" pitchFamily="34" charset="0"/>
                        </a:rPr>
                        <a:t>　</a:t>
                      </a:r>
                    </a:p>
                  </a:txBody>
                  <a:tcPr marL="5592" marR="5592" marT="55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100" b="1" i="0" u="none" strike="noStrike">
                          <a:effectLst/>
                          <a:latin typeface="Arial" panose="020B0604020202020204" pitchFamily="34" charset="0"/>
                        </a:rPr>
                        <a:t>2015</a:t>
                      </a:r>
                    </a:p>
                  </a:txBody>
                  <a:tcPr marL="5592" marR="5592" marT="55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100" b="1" i="0" u="none" strike="noStrike">
                          <a:effectLst/>
                          <a:latin typeface="Arial" panose="020B0604020202020204" pitchFamily="34" charset="0"/>
                        </a:rPr>
                        <a:t>2016</a:t>
                      </a:r>
                    </a:p>
                  </a:txBody>
                  <a:tcPr marL="5592" marR="5592" marT="55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100" b="1" i="0" u="none" strike="noStrike">
                          <a:effectLst/>
                          <a:latin typeface="Arial" panose="020B0604020202020204" pitchFamily="34" charset="0"/>
                        </a:rPr>
                        <a:t>2017</a:t>
                      </a:r>
                    </a:p>
                  </a:txBody>
                  <a:tcPr marL="5592" marR="5592" marT="55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100" b="1" i="0" u="none" strike="noStrike" dirty="0">
                          <a:effectLst/>
                          <a:latin typeface="Arial" panose="020B0604020202020204" pitchFamily="34" charset="0"/>
                        </a:rPr>
                        <a:t>2018</a:t>
                      </a:r>
                    </a:p>
                  </a:txBody>
                  <a:tcPr marL="5592" marR="5592" marT="55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100" b="1" i="0" u="none" strike="noStrike">
                          <a:effectLst/>
                          <a:latin typeface="Arial" panose="020B0604020202020204" pitchFamily="34" charset="0"/>
                        </a:rPr>
                        <a:t>2019</a:t>
                      </a:r>
                    </a:p>
                  </a:txBody>
                  <a:tcPr marL="5592" marR="5592" marT="55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100" b="1" i="0" u="none" strike="noStrike">
                          <a:effectLst/>
                          <a:latin typeface="Arial" panose="020B0604020202020204" pitchFamily="34" charset="0"/>
                        </a:rPr>
                        <a:t>2020</a:t>
                      </a:r>
                    </a:p>
                  </a:txBody>
                  <a:tcPr marL="5592" marR="5592" marT="55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100" b="1" i="0" u="none" strike="noStrike">
                          <a:effectLst/>
                          <a:latin typeface="Arial" panose="020B0604020202020204" pitchFamily="34" charset="0"/>
                        </a:rPr>
                        <a:t>2021</a:t>
                      </a:r>
                    </a:p>
                  </a:txBody>
                  <a:tcPr marL="5592" marR="5592" marT="55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100" b="1" i="0" u="none" strike="noStrike">
                          <a:effectLst/>
                          <a:latin typeface="Arial" panose="020B0604020202020204" pitchFamily="34" charset="0"/>
                        </a:rPr>
                        <a:t>2022</a:t>
                      </a:r>
                    </a:p>
                  </a:txBody>
                  <a:tcPr marL="5592" marR="5592" marT="55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5429395"/>
                  </a:ext>
                </a:extLst>
              </a:tr>
              <a:tr h="57816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100" b="1" i="0" u="none" strike="noStrike" dirty="0">
                          <a:effectLst/>
                          <a:latin typeface="Arial" panose="020B0604020202020204" pitchFamily="34" charset="0"/>
                        </a:rPr>
                        <a:t>65</a:t>
                      </a:r>
                      <a:r>
                        <a:rPr lang="ko-KR" altLang="en-US" sz="2100" b="1" i="0" u="none" strike="noStrike" dirty="0">
                          <a:effectLst/>
                          <a:latin typeface="Arial" panose="020B0604020202020204" pitchFamily="34" charset="0"/>
                        </a:rPr>
                        <a:t>세 이상 인구</a:t>
                      </a:r>
                      <a:r>
                        <a:rPr lang="en-US" altLang="ko-KR" sz="2100" b="1" i="0" u="none" strike="noStrike" dirty="0">
                          <a:effectLst/>
                          <a:latin typeface="Arial" panose="020B0604020202020204" pitchFamily="34" charset="0"/>
                        </a:rPr>
                        <a:t>(</a:t>
                      </a:r>
                      <a:r>
                        <a:rPr lang="ko-KR" altLang="en-US" sz="2100" b="1" i="0" u="none" strike="noStrike" dirty="0">
                          <a:effectLst/>
                          <a:latin typeface="Arial" panose="020B0604020202020204" pitchFamily="34" charset="0"/>
                        </a:rPr>
                        <a:t>명</a:t>
                      </a:r>
                      <a:r>
                        <a:rPr lang="en-US" altLang="ko-KR" sz="2100" b="1" i="0" u="none" strike="noStrike" dirty="0">
                          <a:effectLst/>
                          <a:latin typeface="Arial" panose="020B0604020202020204" pitchFamily="34" charset="0"/>
                        </a:rPr>
                        <a:t>)</a:t>
                      </a:r>
                    </a:p>
                  </a:txBody>
                  <a:tcPr marL="5592" marR="5592" marT="55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2100" b="0" i="0" u="none" strike="noStrike">
                          <a:effectLst/>
                          <a:latin typeface="Arial" panose="020B0604020202020204" pitchFamily="34" charset="0"/>
                        </a:rPr>
                        <a:t>6,541,168</a:t>
                      </a:r>
                    </a:p>
                  </a:txBody>
                  <a:tcPr marL="5592" marR="5592" marT="55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2100" b="0" i="0" u="none" strike="noStrike" dirty="0">
                          <a:effectLst/>
                          <a:latin typeface="Arial" panose="020B0604020202020204" pitchFamily="34" charset="0"/>
                        </a:rPr>
                        <a:t>6,757,083</a:t>
                      </a:r>
                    </a:p>
                  </a:txBody>
                  <a:tcPr marL="5592" marR="5592" marT="55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2100" b="0" i="0" u="none" strike="noStrike">
                          <a:effectLst/>
                          <a:latin typeface="Arial" panose="020B0604020202020204" pitchFamily="34" charset="0"/>
                        </a:rPr>
                        <a:t>7,066,060</a:t>
                      </a:r>
                    </a:p>
                  </a:txBody>
                  <a:tcPr marL="5592" marR="5592" marT="55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2100" b="0" i="0" u="none" strike="noStrike" dirty="0">
                          <a:effectLst/>
                          <a:latin typeface="Arial" panose="020B0604020202020204" pitchFamily="34" charset="0"/>
                        </a:rPr>
                        <a:t>7,366,085</a:t>
                      </a:r>
                    </a:p>
                  </a:txBody>
                  <a:tcPr marL="5592" marR="5592" marT="55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2100" b="0" i="0" u="none" strike="noStrike">
                          <a:effectLst/>
                          <a:latin typeface="Arial" panose="020B0604020202020204" pitchFamily="34" charset="0"/>
                        </a:rPr>
                        <a:t>7,688,994</a:t>
                      </a:r>
                    </a:p>
                  </a:txBody>
                  <a:tcPr marL="5592" marR="5592" marT="55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2100" b="0" i="0" u="none" strike="noStrike">
                          <a:effectLst/>
                          <a:latin typeface="Arial" panose="020B0604020202020204" pitchFamily="34" charset="0"/>
                        </a:rPr>
                        <a:t>8,151,867</a:t>
                      </a:r>
                    </a:p>
                  </a:txBody>
                  <a:tcPr marL="5592" marR="5592" marT="55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2100" b="0" i="0" u="none" strike="noStrike">
                          <a:effectLst/>
                          <a:latin typeface="Arial" panose="020B0604020202020204" pitchFamily="34" charset="0"/>
                        </a:rPr>
                        <a:t>8,571,347</a:t>
                      </a:r>
                    </a:p>
                  </a:txBody>
                  <a:tcPr marL="5592" marR="5592" marT="55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2100" b="0" i="0" u="none" strike="noStrike">
                          <a:effectLst/>
                          <a:latin typeface="Arial" panose="020B0604020202020204" pitchFamily="34" charset="0"/>
                        </a:rPr>
                        <a:t>9,018,412</a:t>
                      </a:r>
                    </a:p>
                  </a:txBody>
                  <a:tcPr marL="5592" marR="5592" marT="55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14245048"/>
                  </a:ext>
                </a:extLst>
              </a:tr>
              <a:tr h="57816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100" b="1" i="0" u="none" strike="noStrike">
                          <a:effectLst/>
                          <a:latin typeface="Arial" panose="020B0604020202020204" pitchFamily="34" charset="0"/>
                        </a:rPr>
                        <a:t>65</a:t>
                      </a:r>
                      <a:r>
                        <a:rPr lang="ko-KR" altLang="en-US" sz="2100" b="1" i="0" u="none" strike="noStrike">
                          <a:effectLst/>
                          <a:latin typeface="Arial" panose="020B0604020202020204" pitchFamily="34" charset="0"/>
                        </a:rPr>
                        <a:t>세 이상 </a:t>
                      </a:r>
                      <a:r>
                        <a:rPr lang="en-US" altLang="ko-KR" sz="2100" b="1" i="0" u="none" strike="noStrike">
                          <a:effectLst/>
                          <a:latin typeface="Arial" panose="020B0604020202020204" pitchFamily="34" charset="0"/>
                        </a:rPr>
                        <a:t>1</a:t>
                      </a:r>
                      <a:r>
                        <a:rPr lang="ko-KR" altLang="en-US" sz="2100" b="1" i="0" u="none" strike="noStrike">
                          <a:effectLst/>
                          <a:latin typeface="Arial" panose="020B0604020202020204" pitchFamily="34" charset="0"/>
                        </a:rPr>
                        <a:t>인가구수</a:t>
                      </a:r>
                    </a:p>
                  </a:txBody>
                  <a:tcPr marL="5592" marR="5592" marT="55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2100" b="0" i="0" u="none" strike="noStrike">
                          <a:effectLst/>
                          <a:latin typeface="Arial" panose="020B0604020202020204" pitchFamily="34" charset="0"/>
                        </a:rPr>
                        <a:t>1,202,854</a:t>
                      </a:r>
                    </a:p>
                  </a:txBody>
                  <a:tcPr marL="5592" marR="5592" marT="55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2100" b="0" i="0" u="none" strike="noStrike">
                          <a:effectLst/>
                          <a:latin typeface="Arial" panose="020B0604020202020204" pitchFamily="34" charset="0"/>
                        </a:rPr>
                        <a:t>1,275,316</a:t>
                      </a:r>
                    </a:p>
                  </a:txBody>
                  <a:tcPr marL="5592" marR="5592" marT="55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2100" b="0" i="0" u="none" strike="noStrike" dirty="0">
                          <a:effectLst/>
                          <a:latin typeface="Arial" panose="020B0604020202020204" pitchFamily="34" charset="0"/>
                        </a:rPr>
                        <a:t>1,346,677</a:t>
                      </a:r>
                    </a:p>
                  </a:txBody>
                  <a:tcPr marL="5592" marR="5592" marT="55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2100" b="0" i="0" u="none" strike="noStrike">
                          <a:effectLst/>
                          <a:latin typeface="Arial" panose="020B0604020202020204" pitchFamily="34" charset="0"/>
                        </a:rPr>
                        <a:t>1,430,748</a:t>
                      </a:r>
                    </a:p>
                  </a:txBody>
                  <a:tcPr marL="5592" marR="5592" marT="55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2100" b="0" i="0" u="none" strike="noStrike">
                          <a:effectLst/>
                          <a:latin typeface="Arial" panose="020B0604020202020204" pitchFamily="34" charset="0"/>
                        </a:rPr>
                        <a:t>1,500,413</a:t>
                      </a:r>
                    </a:p>
                  </a:txBody>
                  <a:tcPr marL="5592" marR="5592" marT="55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2100" b="0" i="0" u="none" strike="noStrike">
                          <a:effectLst/>
                          <a:latin typeface="Arial" panose="020B0604020202020204" pitchFamily="34" charset="0"/>
                        </a:rPr>
                        <a:t>1,589,371</a:t>
                      </a:r>
                    </a:p>
                  </a:txBody>
                  <a:tcPr marL="5592" marR="5592" marT="55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2100" b="0" i="0" u="none" strike="noStrike">
                          <a:effectLst/>
                          <a:latin typeface="Arial" panose="020B0604020202020204" pitchFamily="34" charset="0"/>
                        </a:rPr>
                        <a:t>1,670,416</a:t>
                      </a:r>
                    </a:p>
                  </a:txBody>
                  <a:tcPr marL="5592" marR="5592" marT="55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2100" b="0" i="0" u="none" strike="noStrike">
                          <a:effectLst/>
                          <a:latin typeface="Arial" panose="020B0604020202020204" pitchFamily="34" charset="0"/>
                        </a:rPr>
                        <a:t>1,761,594</a:t>
                      </a:r>
                    </a:p>
                  </a:txBody>
                  <a:tcPr marL="5592" marR="5592" marT="55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26753787"/>
                  </a:ext>
                </a:extLst>
              </a:tr>
              <a:tr h="57816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100" b="1" i="0" u="none" strike="noStrike">
                          <a:effectLst/>
                          <a:latin typeface="Arial" panose="020B0604020202020204" pitchFamily="34" charset="0"/>
                        </a:rPr>
                        <a:t>독거노인비율</a:t>
                      </a:r>
                      <a:r>
                        <a:rPr lang="en-US" altLang="ko-KR" sz="2100" b="1" i="0" u="none" strike="noStrike">
                          <a:effectLst/>
                          <a:latin typeface="Arial" panose="020B0604020202020204" pitchFamily="34" charset="0"/>
                        </a:rPr>
                        <a:t>(%)</a:t>
                      </a:r>
                    </a:p>
                  </a:txBody>
                  <a:tcPr marL="5592" marR="5592" marT="55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2100" b="0" i="0" u="none" strike="noStrike">
                          <a:effectLst/>
                          <a:latin typeface="Arial" panose="020B0604020202020204" pitchFamily="34" charset="0"/>
                        </a:rPr>
                        <a:t>18.4</a:t>
                      </a:r>
                    </a:p>
                  </a:txBody>
                  <a:tcPr marL="5592" marR="5592" marT="55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2100" b="0" i="0" u="none" strike="noStrike">
                          <a:effectLst/>
                          <a:latin typeface="Arial" panose="020B0604020202020204" pitchFamily="34" charset="0"/>
                        </a:rPr>
                        <a:t>18.9</a:t>
                      </a:r>
                    </a:p>
                  </a:txBody>
                  <a:tcPr marL="5592" marR="5592" marT="55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2100" b="0" i="0" u="none" strike="noStrike">
                          <a:effectLst/>
                          <a:latin typeface="Arial" panose="020B0604020202020204" pitchFamily="34" charset="0"/>
                        </a:rPr>
                        <a:t>19.1</a:t>
                      </a:r>
                    </a:p>
                  </a:txBody>
                  <a:tcPr marL="5592" marR="5592" marT="55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2100" b="0" i="0" u="none" strike="noStrike">
                          <a:effectLst/>
                          <a:latin typeface="Arial" panose="020B0604020202020204" pitchFamily="34" charset="0"/>
                        </a:rPr>
                        <a:t>19.4</a:t>
                      </a:r>
                    </a:p>
                  </a:txBody>
                  <a:tcPr marL="5592" marR="5592" marT="55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2100" b="0" i="0" u="none" strike="noStrike">
                          <a:effectLst/>
                          <a:latin typeface="Arial" panose="020B0604020202020204" pitchFamily="34" charset="0"/>
                        </a:rPr>
                        <a:t>19.5</a:t>
                      </a:r>
                    </a:p>
                  </a:txBody>
                  <a:tcPr marL="5592" marR="5592" marT="55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2100" b="0" i="0" u="none" strike="noStrike">
                          <a:effectLst/>
                          <a:latin typeface="Arial" panose="020B0604020202020204" pitchFamily="34" charset="0"/>
                        </a:rPr>
                        <a:t>19.5</a:t>
                      </a:r>
                    </a:p>
                  </a:txBody>
                  <a:tcPr marL="5592" marR="5592" marT="55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2100" b="0" i="0" u="none" strike="noStrike">
                          <a:effectLst/>
                          <a:latin typeface="Arial" panose="020B0604020202020204" pitchFamily="34" charset="0"/>
                        </a:rPr>
                        <a:t>19.5</a:t>
                      </a:r>
                    </a:p>
                  </a:txBody>
                  <a:tcPr marL="5592" marR="5592" marT="55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2100" b="0" i="0" u="none" strike="noStrike">
                          <a:effectLst/>
                          <a:latin typeface="Arial" panose="020B0604020202020204" pitchFamily="34" charset="0"/>
                        </a:rPr>
                        <a:t>19.5</a:t>
                      </a:r>
                    </a:p>
                  </a:txBody>
                  <a:tcPr marL="5592" marR="5592" marT="55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7836498"/>
                  </a:ext>
                </a:extLst>
              </a:tr>
              <a:tr h="578164">
                <a:tc>
                  <a:txBody>
                    <a:bodyPr/>
                    <a:lstStyle/>
                    <a:p>
                      <a:pPr algn="r" fontAlgn="b"/>
                      <a:r>
                        <a:rPr lang="ko-KR" altLang="en-US" sz="2100" b="0" i="0" u="none" strike="noStrike">
                          <a:effectLst/>
                          <a:latin typeface="Arial" panose="020B0604020202020204" pitchFamily="34" charset="0"/>
                        </a:rPr>
                        <a:t>출처</a:t>
                      </a:r>
                      <a:r>
                        <a:rPr lang="en-US" altLang="ko-KR" sz="2100" b="0" i="0" u="none" strike="noStrike">
                          <a:effectLst/>
                          <a:latin typeface="Arial" panose="020B0604020202020204" pitchFamily="34" charset="0"/>
                        </a:rPr>
                        <a:t>:</a:t>
                      </a:r>
                    </a:p>
                  </a:txBody>
                  <a:tcPr marL="5592" marR="5592" marT="5592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l" fontAlgn="b"/>
                      <a:r>
                        <a:rPr lang="ko-KR" altLang="en-US" sz="2100" b="0" i="0" u="none" strike="noStrike">
                          <a:effectLst/>
                          <a:latin typeface="Arial" panose="020B0604020202020204" pitchFamily="34" charset="0"/>
                        </a:rPr>
                        <a:t>통계청</a:t>
                      </a:r>
                      <a:r>
                        <a:rPr lang="en-US" altLang="ko-KR" sz="2100" b="0" i="0" u="none" strike="noStrike">
                          <a:effectLst/>
                          <a:latin typeface="Arial" panose="020B0604020202020204" pitchFamily="34" charset="0"/>
                        </a:rPr>
                        <a:t>, </a:t>
                      </a:r>
                      <a:r>
                        <a:rPr lang="ko-KR" altLang="en-US" sz="2100" b="0" i="0" u="none" strike="noStrike">
                          <a:effectLst/>
                          <a:latin typeface="Arial" panose="020B0604020202020204" pitchFamily="34" charset="0"/>
                        </a:rPr>
                        <a:t>「장래가구추계」</a:t>
                      </a:r>
                      <a:r>
                        <a:rPr lang="en-US" altLang="ko-KR" sz="2100" b="0" i="0" u="none" strike="noStrike">
                          <a:effectLst/>
                          <a:latin typeface="Arial" panose="020B0604020202020204" pitchFamily="34" charset="0"/>
                        </a:rPr>
                        <a:t>, </a:t>
                      </a:r>
                      <a:r>
                        <a:rPr lang="ko-KR" altLang="en-US" sz="2100" b="0" i="0" u="none" strike="noStrike">
                          <a:effectLst/>
                          <a:latin typeface="Arial" panose="020B0604020202020204" pitchFamily="34" charset="0"/>
                        </a:rPr>
                        <a:t>「장래인구추계」</a:t>
                      </a:r>
                    </a:p>
                  </a:txBody>
                  <a:tcPr marL="5592" marR="5592" marT="5592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592" marR="5592" marT="5592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592" marR="5592" marT="5592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21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592" marR="5592" marT="5592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592" marR="5592" marT="5592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592" marR="5592" marT="5592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32985799"/>
                  </a:ext>
                </a:extLst>
              </a:tr>
              <a:tr h="578164">
                <a:tc>
                  <a:txBody>
                    <a:bodyPr/>
                    <a:lstStyle/>
                    <a:p>
                      <a:pPr algn="l" fontAlgn="b"/>
                      <a:endParaRPr lang="ko-KR" altLang="en-US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592" marR="5592" marT="55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algn="l" fontAlgn="b"/>
                      <a:r>
                        <a:rPr lang="ko-KR" altLang="en-US" sz="2100" b="0" i="0" u="none" strike="noStrike">
                          <a:effectLst/>
                          <a:latin typeface="Arial" panose="020B0604020202020204" pitchFamily="34" charset="0"/>
                        </a:rPr>
                        <a:t>  * 자료 </a:t>
                      </a:r>
                      <a:r>
                        <a:rPr lang="en-US" altLang="ko-KR" sz="2100" b="0" i="0" u="none" strike="noStrike">
                          <a:effectLst/>
                          <a:latin typeface="Arial" panose="020B0604020202020204" pitchFamily="34" charset="0"/>
                        </a:rPr>
                        <a:t>: </a:t>
                      </a:r>
                      <a:r>
                        <a:rPr lang="ko-KR" altLang="en-US" sz="2100" b="0" i="0" u="none" strike="noStrike">
                          <a:effectLst/>
                          <a:latin typeface="Arial" panose="020B0604020202020204" pitchFamily="34" charset="0"/>
                        </a:rPr>
                        <a:t>통계청</a:t>
                      </a:r>
                      <a:r>
                        <a:rPr lang="en-US" altLang="ko-KR" sz="2100" b="0" i="0" u="none" strike="noStrike">
                          <a:effectLst/>
                          <a:latin typeface="Arial" panose="020B0604020202020204" pitchFamily="34" charset="0"/>
                        </a:rPr>
                        <a:t>, </a:t>
                      </a:r>
                      <a:r>
                        <a:rPr lang="ko-KR" altLang="en-US" sz="2100" b="0" i="0" u="none" strike="noStrike">
                          <a:effectLst/>
                          <a:latin typeface="Arial" panose="020B0604020202020204" pitchFamily="34" charset="0"/>
                        </a:rPr>
                        <a:t>「장래가구추계 </a:t>
                      </a:r>
                      <a:r>
                        <a:rPr lang="en-US" altLang="ko-KR" sz="2100" b="0" i="0" u="none" strike="noStrike">
                          <a:effectLst/>
                          <a:latin typeface="Arial" panose="020B0604020202020204" pitchFamily="34" charset="0"/>
                        </a:rPr>
                        <a:t>2017</a:t>
                      </a:r>
                      <a:r>
                        <a:rPr lang="ko-KR" altLang="en-US" sz="2100" b="0" i="0" u="none" strike="noStrike">
                          <a:effectLst/>
                          <a:latin typeface="Arial" panose="020B0604020202020204" pitchFamily="34" charset="0"/>
                        </a:rPr>
                        <a:t>」</a:t>
                      </a:r>
                      <a:r>
                        <a:rPr lang="en-US" altLang="ko-KR" sz="2100" b="0" i="0" u="none" strike="noStrike">
                          <a:effectLst/>
                          <a:latin typeface="Arial" panose="020B0604020202020204" pitchFamily="34" charset="0"/>
                        </a:rPr>
                        <a:t>, </a:t>
                      </a:r>
                      <a:r>
                        <a:rPr lang="ko-KR" altLang="en-US" sz="2100" b="0" i="0" u="none" strike="noStrike">
                          <a:effectLst/>
                          <a:latin typeface="Arial" panose="020B0604020202020204" pitchFamily="34" charset="0"/>
                        </a:rPr>
                        <a:t>「장래인구추계 </a:t>
                      </a:r>
                      <a:r>
                        <a:rPr lang="en-US" altLang="ko-KR" sz="2100" b="0" i="0" u="none" strike="noStrike">
                          <a:effectLst/>
                          <a:latin typeface="Arial" panose="020B0604020202020204" pitchFamily="34" charset="0"/>
                        </a:rPr>
                        <a:t>2020</a:t>
                      </a:r>
                      <a:r>
                        <a:rPr lang="ko-KR" altLang="en-US" sz="2100" b="0" i="0" u="none" strike="noStrike">
                          <a:effectLst/>
                          <a:latin typeface="Arial" panose="020B0604020202020204" pitchFamily="34" charset="0"/>
                        </a:rPr>
                        <a:t>」 </a:t>
                      </a:r>
                      <a:r>
                        <a:rPr lang="en-US" altLang="ko-KR" sz="2100" b="0" i="0" u="none" strike="noStrike">
                          <a:effectLst/>
                          <a:latin typeface="Arial" panose="020B0604020202020204" pitchFamily="34" charset="0"/>
                        </a:rPr>
                        <a:t>2022</a:t>
                      </a:r>
                    </a:p>
                  </a:txBody>
                  <a:tcPr marL="5592" marR="5592" marT="55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592" marR="5592" marT="55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592" marR="5592" marT="55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592" marR="5592" marT="55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592" marR="5592" marT="55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92800523"/>
                  </a:ext>
                </a:extLst>
              </a:tr>
              <a:tr h="578164">
                <a:tc>
                  <a:txBody>
                    <a:bodyPr/>
                    <a:lstStyle/>
                    <a:p>
                      <a:pPr algn="r" fontAlgn="b"/>
                      <a:r>
                        <a:rPr lang="ko-KR" altLang="en-US" sz="2100" b="0" i="0" u="none" strike="noStrike">
                          <a:effectLst/>
                          <a:latin typeface="Arial" panose="020B0604020202020204" pitchFamily="34" charset="0"/>
                        </a:rPr>
                        <a:t>주석</a:t>
                      </a:r>
                      <a:r>
                        <a:rPr lang="en-US" altLang="ko-KR" sz="2100" b="0" i="0" u="none" strike="noStrike">
                          <a:effectLst/>
                          <a:latin typeface="Arial" panose="020B0604020202020204" pitchFamily="34" charset="0"/>
                        </a:rPr>
                        <a:t>:</a:t>
                      </a:r>
                    </a:p>
                  </a:txBody>
                  <a:tcPr marL="5592" marR="5592" marT="55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algn="l" fontAlgn="b"/>
                      <a:r>
                        <a:rPr lang="en-US" altLang="ko-KR" sz="2100" b="0" i="0" u="none" strike="noStrike">
                          <a:effectLst/>
                          <a:latin typeface="Arial" panose="020B0604020202020204" pitchFamily="34" charset="0"/>
                        </a:rPr>
                        <a:t>1) </a:t>
                      </a:r>
                      <a:r>
                        <a:rPr lang="ko-KR" altLang="en-US" sz="2100" b="0" i="0" u="none" strike="noStrike">
                          <a:effectLst/>
                          <a:latin typeface="Arial" panose="020B0604020202020204" pitchFamily="34" charset="0"/>
                        </a:rPr>
                        <a:t>독거노인비율 </a:t>
                      </a:r>
                      <a:r>
                        <a:rPr lang="en-US" altLang="ko-KR" sz="2100" b="0" i="0" u="none" strike="noStrike">
                          <a:effectLst/>
                          <a:latin typeface="Arial" panose="020B0604020202020204" pitchFamily="34" charset="0"/>
                        </a:rPr>
                        <a:t>= ( 65</a:t>
                      </a:r>
                      <a:r>
                        <a:rPr lang="ko-KR" altLang="en-US" sz="2100" b="0" i="0" u="none" strike="noStrike">
                          <a:effectLst/>
                          <a:latin typeface="Arial" panose="020B0604020202020204" pitchFamily="34" charset="0"/>
                        </a:rPr>
                        <a:t>세 이상 </a:t>
                      </a:r>
                      <a:r>
                        <a:rPr lang="en-US" altLang="ko-KR" sz="2100" b="0" i="0" u="none" strike="noStrike">
                          <a:effectLst/>
                          <a:latin typeface="Arial" panose="020B0604020202020204" pitchFamily="34" charset="0"/>
                        </a:rPr>
                        <a:t>1</a:t>
                      </a:r>
                      <a:r>
                        <a:rPr lang="ko-KR" altLang="en-US" sz="2100" b="0" i="0" u="none" strike="noStrike">
                          <a:effectLst/>
                          <a:latin typeface="Arial" panose="020B0604020202020204" pitchFamily="34" charset="0"/>
                        </a:rPr>
                        <a:t>인가구수 </a:t>
                      </a:r>
                      <a:r>
                        <a:rPr lang="en-US" altLang="ko-KR" sz="2100" b="0" i="0" u="none" strike="noStrike">
                          <a:effectLst/>
                          <a:latin typeface="Arial" panose="020B0604020202020204" pitchFamily="34" charset="0"/>
                        </a:rPr>
                        <a:t>÷ 65</a:t>
                      </a:r>
                      <a:r>
                        <a:rPr lang="ko-KR" altLang="en-US" sz="2100" b="0" i="0" u="none" strike="noStrike">
                          <a:effectLst/>
                          <a:latin typeface="Arial" panose="020B0604020202020204" pitchFamily="34" charset="0"/>
                        </a:rPr>
                        <a:t>세 이상 인구</a:t>
                      </a:r>
                      <a:r>
                        <a:rPr lang="en-US" altLang="ko-KR" sz="2100" b="0" i="0" u="none" strike="noStrike">
                          <a:effectLst/>
                          <a:latin typeface="Arial" panose="020B0604020202020204" pitchFamily="34" charset="0"/>
                        </a:rPr>
                        <a:t>) × 100.</a:t>
                      </a:r>
                    </a:p>
                  </a:txBody>
                  <a:tcPr marL="5592" marR="5592" marT="55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592" marR="5592" marT="55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592" marR="5592" marT="55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592" marR="5592" marT="55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592" marR="5592" marT="55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8866866"/>
                  </a:ext>
                </a:extLst>
              </a:tr>
              <a:tr h="578164">
                <a:tc>
                  <a:txBody>
                    <a:bodyPr/>
                    <a:lstStyle/>
                    <a:p>
                      <a:pPr algn="l" fontAlgn="b"/>
                      <a:endParaRPr lang="ko-KR" altLang="en-US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592" marR="5592" marT="55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592" marR="5592" marT="55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592" marR="5592" marT="55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592" marR="5592" marT="55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592" marR="5592" marT="55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592" marR="5592" marT="55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592" marR="5592" marT="55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2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592" marR="5592" marT="55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21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592" marR="5592" marT="55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55463793"/>
                  </a:ext>
                </a:extLst>
              </a:tr>
            </a:tbl>
          </a:graphicData>
        </a:graphic>
      </p:graphicFrame>
      <p:sp>
        <p:nvSpPr>
          <p:cNvPr id="3" name="Object 11">
            <a:extLst>
              <a:ext uri="{FF2B5EF4-FFF2-40B4-BE49-F238E27FC236}">
                <a16:creationId xmlns:a16="http://schemas.microsoft.com/office/drawing/2014/main" id="{2F996387-E1B3-200E-EFA7-162507500BA5}"/>
              </a:ext>
            </a:extLst>
          </p:cNvPr>
          <p:cNvSpPr txBox="1"/>
          <p:nvPr/>
        </p:nvSpPr>
        <p:spPr>
          <a:xfrm>
            <a:off x="-1828800" y="722407"/>
            <a:ext cx="9752515" cy="12464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7500" kern="0" spc="-600" dirty="0">
                <a:solidFill>
                  <a:srgbClr val="FDB933"/>
                </a:solidFill>
                <a:latin typeface="Noto Sans CJK KR Black" pitchFamily="34" charset="0"/>
                <a:cs typeface="Noto Sans CJK KR Black" pitchFamily="34" charset="0"/>
              </a:rPr>
              <a:t>선</a:t>
            </a:r>
            <a:r>
              <a:rPr lang="ko-KR" altLang="en-US" sz="7500" kern="0" spc="-600" dirty="0">
                <a:solidFill>
                  <a:srgbClr val="474747"/>
                </a:solidFill>
                <a:latin typeface="Noto Sans CJK KR Black" pitchFamily="34" charset="0"/>
                <a:cs typeface="Noto Sans CJK KR Black" pitchFamily="34" charset="0"/>
              </a:rPr>
              <a:t>정동기</a:t>
            </a:r>
            <a:endParaRPr 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A868CA8-A572-B5DC-A14C-A64344D0543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3248" t="33809" r="18803" b="37321"/>
          <a:stretch/>
        </p:blipFill>
        <p:spPr>
          <a:xfrm>
            <a:off x="152400" y="7368540"/>
            <a:ext cx="12115800" cy="28956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40D9079-C7DE-9421-BFD1-5472743818D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4167" t="21111" r="27083" b="49260"/>
          <a:stretch/>
        </p:blipFill>
        <p:spPr>
          <a:xfrm>
            <a:off x="9677400" y="5448300"/>
            <a:ext cx="89154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204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296419" y="3479410"/>
            <a:ext cx="10757338" cy="19847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7500" kern="0" spc="-600" dirty="0">
                <a:solidFill>
                  <a:srgbClr val="FDB933"/>
                </a:solidFill>
                <a:latin typeface="Noto Sans CJK KR Black" pitchFamily="34" charset="0"/>
                <a:cs typeface="Noto Sans CJK KR Black" pitchFamily="34" charset="0"/>
              </a:rPr>
              <a:t>아</a:t>
            </a:r>
            <a:r>
              <a:rPr lang="en-US" sz="7500" kern="0" spc="-600" dirty="0">
                <a:solidFill>
                  <a:srgbClr val="474747"/>
                </a:solidFill>
                <a:latin typeface="Noto Sans CJK KR Black" pitchFamily="34" charset="0"/>
                <a:cs typeface="Noto Sans CJK KR Black" pitchFamily="34" charset="0"/>
              </a:rPr>
              <a:t>이디어 소개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-342253" y="-84075"/>
            <a:ext cx="7840294" cy="10453865"/>
            <a:chOff x="-342253" y="-84075"/>
            <a:chExt cx="7840294" cy="1045386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342253" y="-84075"/>
              <a:ext cx="7840294" cy="1045386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11"/>
          <p:cNvSpPr txBox="1"/>
          <p:nvPr/>
        </p:nvSpPr>
        <p:spPr>
          <a:xfrm>
            <a:off x="-990600" y="647700"/>
            <a:ext cx="9752515" cy="12464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7500" kern="0" spc="-600" dirty="0">
                <a:solidFill>
                  <a:srgbClr val="FDB933"/>
                </a:solidFill>
                <a:latin typeface="Noto Sans CJK KR Black" pitchFamily="34" charset="0"/>
                <a:cs typeface="Noto Sans CJK KR Black" pitchFamily="34" charset="0"/>
              </a:rPr>
              <a:t>아</a:t>
            </a:r>
            <a:r>
              <a:rPr lang="ko-KR" altLang="en-US" sz="7500" kern="0" spc="-600" dirty="0">
                <a:solidFill>
                  <a:srgbClr val="474747"/>
                </a:solidFill>
                <a:latin typeface="Noto Sans CJK KR Black" pitchFamily="34" charset="0"/>
                <a:cs typeface="Noto Sans CJK KR Black" pitchFamily="34" charset="0"/>
              </a:rPr>
              <a:t>이디어 소개</a:t>
            </a:r>
            <a:endParaRPr lang="en-US" dirty="0"/>
          </a:p>
        </p:txBody>
      </p:sp>
      <p:pic>
        <p:nvPicPr>
          <p:cNvPr id="1026" name="Picture 2" descr="종로구, 취약계층 안전확인 ‘서울 살피미 앱’ 사업 추진">
            <a:extLst>
              <a:ext uri="{FF2B5EF4-FFF2-40B4-BE49-F238E27FC236}">
                <a16:creationId xmlns:a16="http://schemas.microsoft.com/office/drawing/2014/main" id="{959FE0CD-4118-5133-3DD8-86D5917D30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2400300"/>
            <a:ext cx="4793523" cy="7387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1인 가구 살뜰히 살펴주는 '서울 살피미' 앱 설치하세요!">
            <a:extLst>
              <a:ext uri="{FF2B5EF4-FFF2-40B4-BE49-F238E27FC236}">
                <a16:creationId xmlns:a16="http://schemas.microsoft.com/office/drawing/2014/main" id="{F5733784-FD49-0926-810B-359EB7D682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2400300"/>
            <a:ext cx="7772400" cy="6469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342F9D7-2F09-E842-22F4-303EBF87155F}"/>
              </a:ext>
            </a:extLst>
          </p:cNvPr>
          <p:cNvCxnSpPr>
            <a:cxnSpLocks/>
          </p:cNvCxnSpPr>
          <p:nvPr/>
        </p:nvCxnSpPr>
        <p:spPr>
          <a:xfrm flipH="1">
            <a:off x="7010400" y="1181100"/>
            <a:ext cx="11468100" cy="0"/>
          </a:xfrm>
          <a:prstGeom prst="line">
            <a:avLst/>
          </a:prstGeom>
          <a:ln w="57150">
            <a:solidFill>
              <a:srgbClr val="FDB9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71678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11"/>
          <p:cNvSpPr txBox="1"/>
          <p:nvPr/>
        </p:nvSpPr>
        <p:spPr>
          <a:xfrm>
            <a:off x="-990600" y="647700"/>
            <a:ext cx="9752515" cy="12464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7500" kern="0" spc="-600" dirty="0">
                <a:solidFill>
                  <a:srgbClr val="FDB933"/>
                </a:solidFill>
                <a:latin typeface="Noto Sans CJK KR Black" pitchFamily="34" charset="0"/>
                <a:cs typeface="Noto Sans CJK KR Black" pitchFamily="34" charset="0"/>
              </a:rPr>
              <a:t>아</a:t>
            </a:r>
            <a:r>
              <a:rPr lang="ko-KR" altLang="en-US" sz="7500" kern="0" spc="-600" dirty="0">
                <a:solidFill>
                  <a:srgbClr val="474747"/>
                </a:solidFill>
                <a:latin typeface="Noto Sans CJK KR Black" pitchFamily="34" charset="0"/>
                <a:cs typeface="Noto Sans CJK KR Black" pitchFamily="34" charset="0"/>
              </a:rPr>
              <a:t>이디어 소개</a:t>
            </a:r>
            <a:endParaRPr lang="en-US" dirty="0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342F9D7-2F09-E842-22F4-303EBF87155F}"/>
              </a:ext>
            </a:extLst>
          </p:cNvPr>
          <p:cNvCxnSpPr>
            <a:cxnSpLocks/>
          </p:cNvCxnSpPr>
          <p:nvPr/>
        </p:nvCxnSpPr>
        <p:spPr>
          <a:xfrm flipH="1">
            <a:off x="7010400" y="1181100"/>
            <a:ext cx="11468100" cy="0"/>
          </a:xfrm>
          <a:prstGeom prst="line">
            <a:avLst/>
          </a:prstGeom>
          <a:ln w="57150">
            <a:solidFill>
              <a:srgbClr val="FDB9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2" descr="강남 휴몬랩코딩에서 배우는 메이커(아두이노) 수업에선 무엇을 배울까?">
            <a:extLst>
              <a:ext uri="{FF2B5EF4-FFF2-40B4-BE49-F238E27FC236}">
                <a16:creationId xmlns:a16="http://schemas.microsoft.com/office/drawing/2014/main" id="{C00B3242-DB0F-03C3-D5E9-78E3C93DF0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9090"/>
          <a:stretch/>
        </p:blipFill>
        <p:spPr bwMode="auto">
          <a:xfrm>
            <a:off x="1143000" y="2095500"/>
            <a:ext cx="38862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LED 발광다이오드 (낱개/1pcs)3mm(노랑) : 컴사이언스">
            <a:extLst>
              <a:ext uri="{FF2B5EF4-FFF2-40B4-BE49-F238E27FC236}">
                <a16:creationId xmlns:a16="http://schemas.microsoft.com/office/drawing/2014/main" id="{F97E95B6-3D0C-8777-B0BE-045205620E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7FBFE"/>
              </a:clrFrom>
              <a:clrTo>
                <a:srgbClr val="F7FB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000"/>
          <a:stretch/>
        </p:blipFill>
        <p:spPr bwMode="auto">
          <a:xfrm>
            <a:off x="1044509" y="6134100"/>
            <a:ext cx="762000" cy="1910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4CECCCF-69AD-1B8D-57BC-4B2A35BB6E4C}"/>
              </a:ext>
            </a:extLst>
          </p:cNvPr>
          <p:cNvSpPr txBox="1"/>
          <p:nvPr/>
        </p:nvSpPr>
        <p:spPr>
          <a:xfrm>
            <a:off x="267269" y="8078969"/>
            <a:ext cx="171393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/>
              <a:t>전등 </a:t>
            </a:r>
            <a:endParaRPr lang="en-US" altLang="ko-KR" sz="3200" dirty="0"/>
          </a:p>
          <a:p>
            <a:r>
              <a:rPr lang="en-US" altLang="ko-KR" sz="3200" dirty="0"/>
              <a:t>+ </a:t>
            </a:r>
            <a:r>
              <a:rPr lang="ko-KR" altLang="en-US" sz="3200" dirty="0"/>
              <a:t>스위치</a:t>
            </a:r>
          </a:p>
        </p:txBody>
      </p:sp>
      <p:pic>
        <p:nvPicPr>
          <p:cNvPr id="1030" name="Picture 6" descr="전자파없는 싱글 침대 무자계 전기요 전기장판 1인용 전기매트 저전력 : 컴퍼니에이원">
            <a:extLst>
              <a:ext uri="{FF2B5EF4-FFF2-40B4-BE49-F238E27FC236}">
                <a16:creationId xmlns:a16="http://schemas.microsoft.com/office/drawing/2014/main" id="{A3164699-9020-F076-C725-FCBA97C2B0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098"/>
          <a:stretch/>
        </p:blipFill>
        <p:spPr bwMode="auto">
          <a:xfrm>
            <a:off x="2764983" y="5586628"/>
            <a:ext cx="3238500" cy="2458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아두이노 압전 센서 Piezoelectric sensor : 인디프로그">
            <a:extLst>
              <a:ext uri="{FF2B5EF4-FFF2-40B4-BE49-F238E27FC236}">
                <a16:creationId xmlns:a16="http://schemas.microsoft.com/office/drawing/2014/main" id="{AB30C979-36B9-FD8D-B373-79BEA7C61A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CFEFD"/>
              </a:clrFrom>
              <a:clrTo>
                <a:srgbClr val="FCFE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9376" y="6972300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244F873-6ACD-042D-EC68-71C67724D313}"/>
              </a:ext>
            </a:extLst>
          </p:cNvPr>
          <p:cNvSpPr txBox="1"/>
          <p:nvPr/>
        </p:nvSpPr>
        <p:spPr>
          <a:xfrm>
            <a:off x="2144277" y="8845600"/>
            <a:ext cx="39517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/>
              <a:t>전기장판 </a:t>
            </a:r>
            <a:r>
              <a:rPr lang="en-US" altLang="ko-KR" sz="3200" dirty="0"/>
              <a:t>+ </a:t>
            </a:r>
            <a:r>
              <a:rPr lang="ko-KR" altLang="en-US" sz="3200" dirty="0" err="1"/>
              <a:t>압전</a:t>
            </a:r>
            <a:r>
              <a:rPr lang="ko-KR" altLang="en-US" sz="3200" dirty="0"/>
              <a:t> 센서</a:t>
            </a:r>
          </a:p>
        </p:txBody>
      </p:sp>
      <p:pic>
        <p:nvPicPr>
          <p:cNvPr id="1034" name="Picture 10" descr="삼성전자 냉장고 525 L RT53N603HS8">
            <a:extLst>
              <a:ext uri="{FF2B5EF4-FFF2-40B4-BE49-F238E27FC236}">
                <a16:creationId xmlns:a16="http://schemas.microsoft.com/office/drawing/2014/main" id="{8A1D9AA7-A710-B70F-0422-27C670CEC1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9300" y="5376185"/>
            <a:ext cx="3086100" cy="308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아두이노 스위치 12x12x7.3mm 10pcs : LK임베디드">
            <a:extLst>
              <a:ext uri="{FF2B5EF4-FFF2-40B4-BE49-F238E27FC236}">
                <a16:creationId xmlns:a16="http://schemas.microsoft.com/office/drawing/2014/main" id="{42689FDD-39BD-EFB5-708B-802E4CE2CB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689" b="61176"/>
          <a:stretch/>
        </p:blipFill>
        <p:spPr bwMode="auto">
          <a:xfrm>
            <a:off x="365243" y="6460754"/>
            <a:ext cx="1208313" cy="1257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[#코딩옆차기#스냅#모듈] 온습도 센서(DHT11)">
            <a:extLst>
              <a:ext uri="{FF2B5EF4-FFF2-40B4-BE49-F238E27FC236}">
                <a16:creationId xmlns:a16="http://schemas.microsoft.com/office/drawing/2014/main" id="{C8D99FD5-140E-BFFA-BEF0-6594E30B9F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3030" y="6446473"/>
            <a:ext cx="1698885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4AB90DD-D3C6-A794-876E-AD52CD25ACC6}"/>
              </a:ext>
            </a:extLst>
          </p:cNvPr>
          <p:cNvSpPr txBox="1"/>
          <p:nvPr/>
        </p:nvSpPr>
        <p:spPr>
          <a:xfrm>
            <a:off x="6327876" y="8169897"/>
            <a:ext cx="39517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/>
              <a:t>냉장고 </a:t>
            </a:r>
            <a:r>
              <a:rPr lang="en-US" altLang="ko-KR" sz="3200" dirty="0"/>
              <a:t>+ </a:t>
            </a:r>
            <a:r>
              <a:rPr lang="ko-KR" altLang="en-US" sz="3200" dirty="0" err="1"/>
              <a:t>온습도</a:t>
            </a:r>
            <a:r>
              <a:rPr lang="ko-KR" altLang="en-US" sz="3200" dirty="0"/>
              <a:t> 센서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35BFA0A9-FEF1-75E8-AEC9-1F05735A4BBB}"/>
              </a:ext>
            </a:extLst>
          </p:cNvPr>
          <p:cNvCxnSpPr>
            <a:stCxn id="1028" idx="0"/>
            <a:endCxn id="2" idx="2"/>
          </p:cNvCxnSpPr>
          <p:nvPr/>
        </p:nvCxnSpPr>
        <p:spPr>
          <a:xfrm flipV="1">
            <a:off x="1425509" y="4838700"/>
            <a:ext cx="1660591" cy="129540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84AA84AE-09C9-2BB8-0763-73433FF1E31C}"/>
              </a:ext>
            </a:extLst>
          </p:cNvPr>
          <p:cNvCxnSpPr>
            <a:stCxn id="1030" idx="0"/>
            <a:endCxn id="2" idx="2"/>
          </p:cNvCxnSpPr>
          <p:nvPr/>
        </p:nvCxnSpPr>
        <p:spPr>
          <a:xfrm flipH="1" flipV="1">
            <a:off x="3086100" y="4838700"/>
            <a:ext cx="1298133" cy="74792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1E4AA40F-0551-F67F-852A-862ECAE6F444}"/>
              </a:ext>
            </a:extLst>
          </p:cNvPr>
          <p:cNvCxnSpPr>
            <a:stCxn id="1034" idx="0"/>
            <a:endCxn id="2" idx="2"/>
          </p:cNvCxnSpPr>
          <p:nvPr/>
        </p:nvCxnSpPr>
        <p:spPr>
          <a:xfrm flipH="1" flipV="1">
            <a:off x="3086100" y="4838700"/>
            <a:ext cx="4286250" cy="53748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5C87C2A5-FB23-CCC9-9F0F-33D6911C9B52}"/>
              </a:ext>
            </a:extLst>
          </p:cNvPr>
          <p:cNvSpPr/>
          <p:nvPr/>
        </p:nvSpPr>
        <p:spPr>
          <a:xfrm>
            <a:off x="5786638" y="2247826"/>
            <a:ext cx="3951723" cy="2216910"/>
          </a:xfrm>
          <a:prstGeom prst="rightArrow">
            <a:avLst/>
          </a:prstGeom>
          <a:ln w="57150">
            <a:solidFill>
              <a:srgbClr val="FDB933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블루투스 통신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0117BA9-8E1B-E2B8-05E3-103A4A2D884E}"/>
              </a:ext>
            </a:extLst>
          </p:cNvPr>
          <p:cNvSpPr txBox="1"/>
          <p:nvPr/>
        </p:nvSpPr>
        <p:spPr>
          <a:xfrm>
            <a:off x="11582400" y="9430375"/>
            <a:ext cx="55931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/>
              <a:t>+ </a:t>
            </a:r>
            <a:r>
              <a:rPr lang="ko-KR" altLang="en-US" sz="3200" dirty="0"/>
              <a:t>휴대전화의 마지막 사용시간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3E71902A-C09E-B5A6-6E5D-8D62894D5ED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5736" y="1353483"/>
            <a:ext cx="4392344" cy="7904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58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11"/>
          <p:cNvSpPr txBox="1"/>
          <p:nvPr/>
        </p:nvSpPr>
        <p:spPr>
          <a:xfrm>
            <a:off x="-381000" y="557852"/>
            <a:ext cx="9752515" cy="12464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7500" kern="0" spc="-600" dirty="0">
                <a:solidFill>
                  <a:srgbClr val="FDB933"/>
                </a:solidFill>
                <a:latin typeface="Noto Sans CJK KR Black" pitchFamily="34" charset="0"/>
                <a:cs typeface="Noto Sans CJK KR Black" pitchFamily="34" charset="0"/>
              </a:rPr>
              <a:t>아</a:t>
            </a:r>
            <a:r>
              <a:rPr lang="ko-KR" altLang="en-US" sz="7500" kern="0" spc="-600" dirty="0">
                <a:solidFill>
                  <a:srgbClr val="474747"/>
                </a:solidFill>
                <a:latin typeface="Noto Sans CJK KR Black" pitchFamily="34" charset="0"/>
                <a:cs typeface="Noto Sans CJK KR Black" pitchFamily="34" charset="0"/>
              </a:rPr>
              <a:t>이디어 소개</a:t>
            </a:r>
            <a:r>
              <a:rPr lang="en-US" altLang="ko-KR" sz="7500" kern="0" spc="-600" dirty="0">
                <a:solidFill>
                  <a:srgbClr val="474747"/>
                </a:solidFill>
                <a:latin typeface="Noto Sans CJK KR Black" pitchFamily="34" charset="0"/>
                <a:cs typeface="Noto Sans CJK KR Black" pitchFamily="34" charset="0"/>
              </a:rPr>
              <a:t> - </a:t>
            </a:r>
            <a:r>
              <a:rPr lang="ko-KR" altLang="en-US" sz="7500" kern="0" spc="-600" dirty="0">
                <a:solidFill>
                  <a:srgbClr val="474747"/>
                </a:solidFill>
                <a:latin typeface="Noto Sans CJK KR Black" pitchFamily="34" charset="0"/>
                <a:cs typeface="Noto Sans CJK KR Black" pitchFamily="34" charset="0"/>
              </a:rPr>
              <a:t>앱</a:t>
            </a:r>
            <a:endParaRPr lang="en-US" dirty="0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342F9D7-2F09-E842-22F4-303EBF87155F}"/>
              </a:ext>
            </a:extLst>
          </p:cNvPr>
          <p:cNvCxnSpPr>
            <a:cxnSpLocks/>
          </p:cNvCxnSpPr>
          <p:nvPr/>
        </p:nvCxnSpPr>
        <p:spPr>
          <a:xfrm flipH="1">
            <a:off x="8686800" y="1181100"/>
            <a:ext cx="9791700" cy="0"/>
          </a:xfrm>
          <a:prstGeom prst="line">
            <a:avLst/>
          </a:prstGeom>
          <a:ln w="57150">
            <a:solidFill>
              <a:srgbClr val="FDB9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3B5CEC86-F91F-EC6A-A599-B2E2916D79D7}"/>
              </a:ext>
            </a:extLst>
          </p:cNvPr>
          <p:cNvSpPr txBox="1"/>
          <p:nvPr/>
        </p:nvSpPr>
        <p:spPr>
          <a:xfrm>
            <a:off x="381000" y="2427595"/>
            <a:ext cx="1653540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ko-KR" altLang="en-US" sz="4000" dirty="0"/>
              <a:t>센서 값을 시간에 대해 그래프로 그려서 도식화</a:t>
            </a:r>
            <a:endParaRPr lang="en-US" altLang="ko-KR" sz="4000" dirty="0"/>
          </a:p>
          <a:p>
            <a:r>
              <a:rPr lang="en-US" altLang="ko-KR" sz="4000" dirty="0"/>
              <a:t>2. </a:t>
            </a:r>
            <a:r>
              <a:rPr lang="ko-KR" altLang="en-US" sz="4000" dirty="0"/>
              <a:t>긴급 문자 발송</a:t>
            </a:r>
            <a:r>
              <a:rPr lang="en-US" altLang="ko-KR" sz="4000" dirty="0"/>
              <a:t>(ex : </a:t>
            </a:r>
            <a:r>
              <a:rPr lang="ko-KR" altLang="en-US" sz="4000" dirty="0"/>
              <a:t>현재 </a:t>
            </a:r>
            <a:r>
              <a:rPr lang="en-US" altLang="ko-KR" sz="4000" dirty="0"/>
              <a:t>000</a:t>
            </a:r>
            <a:r>
              <a:rPr lang="ko-KR" altLang="en-US" sz="4000" dirty="0" err="1"/>
              <a:t>님께서</a:t>
            </a:r>
            <a:r>
              <a:rPr lang="ko-KR" altLang="en-US" sz="4000" dirty="0"/>
              <a:t> </a:t>
            </a:r>
            <a:r>
              <a:rPr lang="en-US" altLang="ko-KR" sz="4000" dirty="0"/>
              <a:t>n</a:t>
            </a:r>
            <a:r>
              <a:rPr lang="ko-KR" altLang="en-US" sz="4000" dirty="0"/>
              <a:t>시간 기기를 사용하지 않았습니다</a:t>
            </a:r>
            <a:r>
              <a:rPr lang="en-US" altLang="ko-KR" sz="4000" dirty="0"/>
              <a:t>. </a:t>
            </a:r>
          </a:p>
          <a:p>
            <a:r>
              <a:rPr lang="ko-KR" altLang="en-US" sz="4000" dirty="0"/>
              <a:t>주의 모드로 들어갑니다</a:t>
            </a:r>
            <a:r>
              <a:rPr lang="en-US" altLang="ko-KR" sz="4000" dirty="0"/>
              <a:t>.)</a:t>
            </a:r>
          </a:p>
          <a:p>
            <a:r>
              <a:rPr lang="en-US" altLang="ko-KR" sz="4000" dirty="0"/>
              <a:t>3.  </a:t>
            </a:r>
            <a:r>
              <a:rPr lang="ko-KR" altLang="en-US" sz="4000" dirty="0"/>
              <a:t>사용 방법 및 도움말 </a:t>
            </a:r>
            <a:endParaRPr lang="en-US" altLang="ko-KR" sz="4000" dirty="0"/>
          </a:p>
          <a:p>
            <a:r>
              <a:rPr lang="en-US" altLang="ko-KR" sz="4000" dirty="0"/>
              <a:t>4.  </a:t>
            </a:r>
            <a:r>
              <a:rPr lang="ko-KR" altLang="en-US" sz="4000" dirty="0"/>
              <a:t>기계</a:t>
            </a:r>
            <a:r>
              <a:rPr lang="en-US" altLang="ko-KR" sz="4000" dirty="0"/>
              <a:t>, </a:t>
            </a:r>
            <a:r>
              <a:rPr lang="ko-KR" altLang="en-US" sz="4000" dirty="0"/>
              <a:t>컴퓨터에 약한 고령세대들을</a:t>
            </a:r>
            <a:r>
              <a:rPr lang="en-US" altLang="ko-KR" sz="4000" dirty="0"/>
              <a:t> </a:t>
            </a:r>
            <a:r>
              <a:rPr lang="ko-KR" altLang="en-US" sz="4000" dirty="0"/>
              <a:t>고려하여 로그인 페이지를 없앰</a:t>
            </a:r>
            <a:r>
              <a:rPr lang="en-US" altLang="ko-KR" sz="4000" dirty="0"/>
              <a:t>. (</a:t>
            </a:r>
            <a:r>
              <a:rPr lang="ko-KR" altLang="en-US" sz="4000" dirty="0" err="1"/>
              <a:t>서울살피미</a:t>
            </a:r>
            <a:r>
              <a:rPr lang="ko-KR" altLang="en-US" sz="4000" dirty="0"/>
              <a:t> 앱에서 참고</a:t>
            </a:r>
            <a:r>
              <a:rPr lang="en-US" altLang="ko-KR" sz="4000" dirty="0"/>
              <a:t>)</a:t>
            </a:r>
          </a:p>
          <a:p>
            <a:pPr marL="514350" indent="-514350">
              <a:buAutoNum type="arabicPeriod"/>
            </a:pPr>
            <a:endParaRPr lang="en-US" altLang="ko-KR" sz="4000" dirty="0"/>
          </a:p>
          <a:p>
            <a:pPr marL="514350" indent="-514350">
              <a:buAutoNum type="arabicPeriod"/>
            </a:pP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39991945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4117BEA-A5BB-AA94-DFE3-E06434C52D81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CFCFC"/>
              </a:clrFrom>
              <a:clrTo>
                <a:srgbClr val="FCFCF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7200" y="419100"/>
            <a:ext cx="5562600" cy="908482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48F8912-7959-D265-5CCD-4882F6748A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82602" y="554937"/>
            <a:ext cx="5001942" cy="900154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4C3DD90-41E6-689A-21D2-89C0AAD1B7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1" y="563880"/>
            <a:ext cx="4114800" cy="855836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EFB0A7D-9844-CBE3-9B63-9D087DF067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3040" y="571500"/>
            <a:ext cx="4251959" cy="9138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5309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335</TotalTime>
  <Words>287</Words>
  <Application>Microsoft Office PowerPoint</Application>
  <PresentationFormat>사용자 지정</PresentationFormat>
  <Paragraphs>96</Paragraphs>
  <Slides>16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2" baseType="lpstr">
      <vt:lpstr>Noto Sans CJK KR Black</vt:lpstr>
      <vt:lpstr>Noto Sans CJK KR Thin</vt:lpstr>
      <vt:lpstr>Noto Sans Korean Regular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pluto0303@naver.com</cp:lastModifiedBy>
  <cp:revision>4</cp:revision>
  <dcterms:created xsi:type="dcterms:W3CDTF">2022-09-27T21:10:12Z</dcterms:created>
  <dcterms:modified xsi:type="dcterms:W3CDTF">2022-10-09T05:17:23Z</dcterms:modified>
</cp:coreProperties>
</file>